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4"/>
  </p:notesMasterIdLst>
  <p:sldIdLst>
    <p:sldId id="302" r:id="rId5"/>
    <p:sldId id="3816" r:id="rId6"/>
    <p:sldId id="305" r:id="rId7"/>
    <p:sldId id="3817" r:id="rId8"/>
    <p:sldId id="3818" r:id="rId9"/>
    <p:sldId id="3825" r:id="rId10"/>
    <p:sldId id="303" r:id="rId11"/>
    <p:sldId id="297" r:id="rId12"/>
    <p:sldId id="260" r:id="rId13"/>
    <p:sldId id="282" r:id="rId14"/>
    <p:sldId id="283" r:id="rId15"/>
    <p:sldId id="281" r:id="rId16"/>
    <p:sldId id="3821" r:id="rId17"/>
    <p:sldId id="3820" r:id="rId18"/>
    <p:sldId id="3819" r:id="rId19"/>
    <p:sldId id="288" r:id="rId20"/>
    <p:sldId id="284" r:id="rId21"/>
    <p:sldId id="285" r:id="rId22"/>
    <p:sldId id="289" r:id="rId23"/>
    <p:sldId id="294" r:id="rId24"/>
    <p:sldId id="3822" r:id="rId25"/>
    <p:sldId id="295" r:id="rId26"/>
    <p:sldId id="291" r:id="rId27"/>
    <p:sldId id="3808" r:id="rId28"/>
    <p:sldId id="290" r:id="rId29"/>
    <p:sldId id="3826" r:id="rId30"/>
    <p:sldId id="3827" r:id="rId31"/>
    <p:sldId id="3828" r:id="rId32"/>
    <p:sldId id="3829" r:id="rId33"/>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7E51"/>
    <a:srgbClr val="E7E6E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335" autoAdjust="0"/>
  </p:normalViewPr>
  <p:slideViewPr>
    <p:cSldViewPr snapToGrid="0">
      <p:cViewPr varScale="1">
        <p:scale>
          <a:sx n="165" d="100"/>
          <a:sy n="165" d="100"/>
        </p:scale>
        <p:origin x="100" y="114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ntappie', Maria (CREA-AA)" userId="46e31e1a-eb1a-434f-a373-1fccb3bb8d5a" providerId="ADAL" clId="{C72696BB-09E3-4850-AF62-5D5ECAA5ABCC}"/>
    <pc:docChg chg="modSld">
      <pc:chgData name="Fantappie', Maria (CREA-AA)" userId="46e31e1a-eb1a-434f-a373-1fccb3bb8d5a" providerId="ADAL" clId="{C72696BB-09E3-4850-AF62-5D5ECAA5ABCC}" dt="2024-12-02T09:43:39.825" v="68" actId="20577"/>
      <pc:docMkLst>
        <pc:docMk/>
      </pc:docMkLst>
      <pc:sldChg chg="modSp">
        <pc:chgData name="Fantappie', Maria (CREA-AA)" userId="46e31e1a-eb1a-434f-a373-1fccb3bb8d5a" providerId="ADAL" clId="{C72696BB-09E3-4850-AF62-5D5ECAA5ABCC}" dt="2024-12-02T09:43:39.825" v="68" actId="20577"/>
        <pc:sldMkLst>
          <pc:docMk/>
          <pc:sldMk cId="2925562480" sldId="3818"/>
        </pc:sldMkLst>
        <pc:spChg chg="mod">
          <ac:chgData name="Fantappie', Maria (CREA-AA)" userId="46e31e1a-eb1a-434f-a373-1fccb3bb8d5a" providerId="ADAL" clId="{C72696BB-09E3-4850-AF62-5D5ECAA5ABCC}" dt="2024-12-02T09:43:39.825" v="68" actId="20577"/>
          <ac:spMkLst>
            <pc:docMk/>
            <pc:sldMk cId="2925562480" sldId="3818"/>
            <ac:spMk id="18" creationId="{2EE4B7E9-C4C6-71DC-6D88-6C9083FF6D10}"/>
          </ac:spMkLst>
        </pc:spChg>
        <pc:spChg chg="mod">
          <ac:chgData name="Fantappie', Maria (CREA-AA)" userId="46e31e1a-eb1a-434f-a373-1fccb3bb8d5a" providerId="ADAL" clId="{C72696BB-09E3-4850-AF62-5D5ECAA5ABCC}" dt="2024-12-02T09:42:21.601" v="64" actId="20577"/>
          <ac:spMkLst>
            <pc:docMk/>
            <pc:sldMk cId="2925562480" sldId="3818"/>
            <ac:spMk id="19" creationId="{2B405FDC-934E-3BFC-914F-1721EF6B91AD}"/>
          </ac:spMkLst>
        </pc:spChg>
      </pc:sldChg>
    </pc:docChg>
  </pc:docChgLst>
  <pc:docChgLst>
    <pc:chgData name="L'Abate, Giovanni (CREA-AA)" userId="73db565a-5c75-48ac-b6b1-fa277a70cacb" providerId="ADAL" clId="{1FAB1B56-9100-48AE-82A0-6CFF85A056BF}"/>
    <pc:docChg chg="custSel addSld delSld modSld sldOrd">
      <pc:chgData name="L'Abate, Giovanni (CREA-AA)" userId="73db565a-5c75-48ac-b6b1-fa277a70cacb" providerId="ADAL" clId="{1FAB1B56-9100-48AE-82A0-6CFF85A056BF}" dt="2024-12-02T08:26:10.683" v="349" actId="20577"/>
      <pc:docMkLst>
        <pc:docMk/>
      </pc:docMkLst>
      <pc:sldChg chg="modSp mod">
        <pc:chgData name="L'Abate, Giovanni (CREA-AA)" userId="73db565a-5c75-48ac-b6b1-fa277a70cacb" providerId="ADAL" clId="{1FAB1B56-9100-48AE-82A0-6CFF85A056BF}" dt="2024-11-29T14:17:40.075" v="262" actId="6549"/>
        <pc:sldMkLst>
          <pc:docMk/>
          <pc:sldMk cId="2027517318" sldId="290"/>
        </pc:sldMkLst>
        <pc:spChg chg="mod">
          <ac:chgData name="L'Abate, Giovanni (CREA-AA)" userId="73db565a-5c75-48ac-b6b1-fa277a70cacb" providerId="ADAL" clId="{1FAB1B56-9100-48AE-82A0-6CFF85A056BF}" dt="2024-11-29T14:17:40.075" v="262" actId="6549"/>
          <ac:spMkLst>
            <pc:docMk/>
            <pc:sldMk cId="2027517318" sldId="290"/>
            <ac:spMk id="2" creationId="{B1C555B4-31DB-73AD-CC75-BD59308EF626}"/>
          </ac:spMkLst>
        </pc:spChg>
      </pc:sldChg>
      <pc:sldChg chg="modSp mod">
        <pc:chgData name="L'Abate, Giovanni (CREA-AA)" userId="73db565a-5c75-48ac-b6b1-fa277a70cacb" providerId="ADAL" clId="{1FAB1B56-9100-48AE-82A0-6CFF85A056BF}" dt="2024-11-29T13:17:26.395" v="21" actId="1076"/>
        <pc:sldMkLst>
          <pc:docMk/>
          <pc:sldMk cId="224664536" sldId="297"/>
        </pc:sldMkLst>
        <pc:picChg chg="mod">
          <ac:chgData name="L'Abate, Giovanni (CREA-AA)" userId="73db565a-5c75-48ac-b6b1-fa277a70cacb" providerId="ADAL" clId="{1FAB1B56-9100-48AE-82A0-6CFF85A056BF}" dt="2024-11-29T13:17:26.395" v="21" actId="1076"/>
          <ac:picMkLst>
            <pc:docMk/>
            <pc:sldMk cId="224664536" sldId="297"/>
            <ac:picMk id="6" creationId="{306E32F7-437A-E0F8-AEAD-C024F53B63E1}"/>
          </ac:picMkLst>
        </pc:picChg>
      </pc:sldChg>
      <pc:sldChg chg="new del">
        <pc:chgData name="L'Abate, Giovanni (CREA-AA)" userId="73db565a-5c75-48ac-b6b1-fa277a70cacb" providerId="ADAL" clId="{1FAB1B56-9100-48AE-82A0-6CFF85A056BF}" dt="2024-11-28T14:14:32.302" v="13" actId="2696"/>
        <pc:sldMkLst>
          <pc:docMk/>
          <pc:sldMk cId="3930084408" sldId="298"/>
        </pc:sldMkLst>
      </pc:sldChg>
      <pc:sldChg chg="addSp new mod ord">
        <pc:chgData name="L'Abate, Giovanni (CREA-AA)" userId="73db565a-5c75-48ac-b6b1-fa277a70cacb" providerId="ADAL" clId="{1FAB1B56-9100-48AE-82A0-6CFF85A056BF}" dt="2024-11-28T14:11:31.202" v="4" actId="22"/>
        <pc:sldMkLst>
          <pc:docMk/>
          <pc:sldMk cId="319450001" sldId="299"/>
        </pc:sldMkLst>
        <pc:picChg chg="add">
          <ac:chgData name="L'Abate, Giovanni (CREA-AA)" userId="73db565a-5c75-48ac-b6b1-fa277a70cacb" providerId="ADAL" clId="{1FAB1B56-9100-48AE-82A0-6CFF85A056BF}" dt="2024-11-28T14:11:31.202" v="4" actId="22"/>
          <ac:picMkLst>
            <pc:docMk/>
            <pc:sldMk cId="319450001" sldId="299"/>
            <ac:picMk id="5" creationId="{0C2537ED-456C-36CA-AFB9-FFD463858D32}"/>
          </ac:picMkLst>
        </pc:picChg>
      </pc:sldChg>
      <pc:sldChg chg="addSp modSp new mod">
        <pc:chgData name="L'Abate, Giovanni (CREA-AA)" userId="73db565a-5c75-48ac-b6b1-fa277a70cacb" providerId="ADAL" clId="{1FAB1B56-9100-48AE-82A0-6CFF85A056BF}" dt="2024-11-28T14:14:16.108" v="12" actId="732"/>
        <pc:sldMkLst>
          <pc:docMk/>
          <pc:sldMk cId="2729013420" sldId="300"/>
        </pc:sldMkLst>
        <pc:picChg chg="add mod modCrop">
          <ac:chgData name="L'Abate, Giovanni (CREA-AA)" userId="73db565a-5c75-48ac-b6b1-fa277a70cacb" providerId="ADAL" clId="{1FAB1B56-9100-48AE-82A0-6CFF85A056BF}" dt="2024-11-28T14:14:16.108" v="12" actId="732"/>
          <ac:picMkLst>
            <pc:docMk/>
            <pc:sldMk cId="2729013420" sldId="300"/>
            <ac:picMk id="5" creationId="{9B430B27-4B76-A100-A7DB-A279872658EF}"/>
          </ac:picMkLst>
        </pc:picChg>
      </pc:sldChg>
      <pc:sldChg chg="addSp new mod ord">
        <pc:chgData name="L'Abate, Giovanni (CREA-AA)" userId="73db565a-5c75-48ac-b6b1-fa277a70cacb" providerId="ADAL" clId="{1FAB1B56-9100-48AE-82A0-6CFF85A056BF}" dt="2024-11-28T14:12:18.168" v="9"/>
        <pc:sldMkLst>
          <pc:docMk/>
          <pc:sldMk cId="2232478162" sldId="301"/>
        </pc:sldMkLst>
        <pc:picChg chg="add">
          <ac:chgData name="L'Abate, Giovanni (CREA-AA)" userId="73db565a-5c75-48ac-b6b1-fa277a70cacb" providerId="ADAL" clId="{1FAB1B56-9100-48AE-82A0-6CFF85A056BF}" dt="2024-11-28T14:12:14.203" v="7" actId="22"/>
          <ac:picMkLst>
            <pc:docMk/>
            <pc:sldMk cId="2232478162" sldId="301"/>
            <ac:picMk id="5" creationId="{9356F95E-DA12-02DD-4D4D-1E720464B82B}"/>
          </ac:picMkLst>
        </pc:picChg>
      </pc:sldChg>
      <pc:sldChg chg="modSp mod">
        <pc:chgData name="L'Abate, Giovanni (CREA-AA)" userId="73db565a-5c75-48ac-b6b1-fa277a70cacb" providerId="ADAL" clId="{1FAB1B56-9100-48AE-82A0-6CFF85A056BF}" dt="2024-11-29T13:16:38.708" v="20" actId="20577"/>
        <pc:sldMkLst>
          <pc:docMk/>
          <pc:sldMk cId="3621603673" sldId="302"/>
        </pc:sldMkLst>
        <pc:spChg chg="mod">
          <ac:chgData name="L'Abate, Giovanni (CREA-AA)" userId="73db565a-5c75-48ac-b6b1-fa277a70cacb" providerId="ADAL" clId="{1FAB1B56-9100-48AE-82A0-6CFF85A056BF}" dt="2024-11-29T13:16:38.708" v="20" actId="20577"/>
          <ac:spMkLst>
            <pc:docMk/>
            <pc:sldMk cId="3621603673" sldId="302"/>
            <ac:spMk id="2" creationId="{CA44CF9B-50F7-21FD-27E9-8BF1C536F205}"/>
          </ac:spMkLst>
        </pc:spChg>
      </pc:sldChg>
      <pc:sldChg chg="modSp mod">
        <pc:chgData name="L'Abate, Giovanni (CREA-AA)" userId="73db565a-5c75-48ac-b6b1-fa277a70cacb" providerId="ADAL" clId="{1FAB1B56-9100-48AE-82A0-6CFF85A056BF}" dt="2024-11-29T13:16:25.253" v="17" actId="21"/>
        <pc:sldMkLst>
          <pc:docMk/>
          <pc:sldMk cId="3448556838" sldId="303"/>
        </pc:sldMkLst>
        <pc:spChg chg="mod">
          <ac:chgData name="L'Abate, Giovanni (CREA-AA)" userId="73db565a-5c75-48ac-b6b1-fa277a70cacb" providerId="ADAL" clId="{1FAB1B56-9100-48AE-82A0-6CFF85A056BF}" dt="2024-11-29T13:16:25.253" v="17" actId="21"/>
          <ac:spMkLst>
            <pc:docMk/>
            <pc:sldMk cId="3448556838" sldId="303"/>
            <ac:spMk id="8" creationId="{359CA31B-4264-F8B2-0949-D263A55A8A18}"/>
          </ac:spMkLst>
        </pc:spChg>
      </pc:sldChg>
      <pc:sldChg chg="modSp mod">
        <pc:chgData name="L'Abate, Giovanni (CREA-AA)" userId="73db565a-5c75-48ac-b6b1-fa277a70cacb" providerId="ADAL" clId="{1FAB1B56-9100-48AE-82A0-6CFF85A056BF}" dt="2024-11-29T15:45:06.019" v="349" actId="20577"/>
        <pc:sldMkLst>
          <pc:docMk/>
          <pc:sldMk cId="1288025842" sldId="3808"/>
        </pc:sldMkLst>
        <pc:spChg chg="mod">
          <ac:chgData name="L'Abate, Giovanni (CREA-AA)" userId="73db565a-5c75-48ac-b6b1-fa277a70cacb" providerId="ADAL" clId="{1FAB1B56-9100-48AE-82A0-6CFF85A056BF}" dt="2024-11-29T15:45:06.019" v="349" actId="20577"/>
          <ac:spMkLst>
            <pc:docMk/>
            <pc:sldMk cId="1288025842" sldId="3808"/>
            <ac:spMk id="4" creationId="{7921959D-3432-8903-4BDD-A4926F8F272B}"/>
          </ac:spMkLst>
        </pc:spChg>
      </pc:sldChg>
      <pc:sldChg chg="ord">
        <pc:chgData name="L'Abate, Giovanni (CREA-AA)" userId="73db565a-5c75-48ac-b6b1-fa277a70cacb" providerId="ADAL" clId="{1FAB1B56-9100-48AE-82A0-6CFF85A056BF}" dt="2024-11-29T13:15:38.102" v="15"/>
        <pc:sldMkLst>
          <pc:docMk/>
          <pc:sldMk cId="984509143" sldId="3816"/>
        </pc:sldMkLst>
      </pc:sldChg>
      <pc:sldChg chg="modNotesTx">
        <pc:chgData name="L'Abate, Giovanni (CREA-AA)" userId="73db565a-5c75-48ac-b6b1-fa277a70cacb" providerId="ADAL" clId="{1FAB1B56-9100-48AE-82A0-6CFF85A056BF}" dt="2024-11-29T13:44:22.828" v="181" actId="20577"/>
        <pc:sldMkLst>
          <pc:docMk/>
          <pc:sldMk cId="2809791712" sldId="3821"/>
        </pc:sldMkLst>
      </pc:sldChg>
      <pc:sldChg chg="modNotesTx">
        <pc:chgData name="L'Abate, Giovanni (CREA-AA)" userId="73db565a-5c75-48ac-b6b1-fa277a70cacb" providerId="ADAL" clId="{1FAB1B56-9100-48AE-82A0-6CFF85A056BF}" dt="2024-11-29T14:58:22.673" v="344" actId="20577"/>
        <pc:sldMkLst>
          <pc:docMk/>
          <pc:sldMk cId="983379577" sldId="3822"/>
        </pc:sldMkLst>
      </pc:sldChg>
      <pc:sldChg chg="new del">
        <pc:chgData name="L'Abate, Giovanni (CREA-AA)" userId="73db565a-5c75-48ac-b6b1-fa277a70cacb" providerId="ADAL" clId="{1FAB1B56-9100-48AE-82A0-6CFF85A056BF}" dt="2024-11-29T14:08:28.214" v="183" actId="2696"/>
        <pc:sldMkLst>
          <pc:docMk/>
          <pc:sldMk cId="106004381" sldId="3826"/>
        </pc:sldMkLst>
      </pc:sldChg>
    </pc:docChg>
  </pc:docChgLst>
  <pc:docChgLst>
    <pc:chgData name="Lachi, Andrea (CREA-AA)" userId="d9944960-b511-4692-a226-96e4a8102347" providerId="ADAL" clId="{2C70D07B-7980-4636-8BA2-20854A84FFFA}"/>
    <pc:docChg chg="undo custSel addSld delSld modSld">
      <pc:chgData name="Lachi, Andrea (CREA-AA)" userId="d9944960-b511-4692-a226-96e4a8102347" providerId="ADAL" clId="{2C70D07B-7980-4636-8BA2-20854A84FFFA}" dt="2024-12-04T16:09:58.737" v="674" actId="20577"/>
      <pc:docMkLst>
        <pc:docMk/>
      </pc:docMkLst>
      <pc:sldChg chg="modSp mod">
        <pc:chgData name="Lachi, Andrea (CREA-AA)" userId="d9944960-b511-4692-a226-96e4a8102347" providerId="ADAL" clId="{2C70D07B-7980-4636-8BA2-20854A84FFFA}" dt="2024-12-04T16:09:58.737" v="674" actId="20577"/>
        <pc:sldMkLst>
          <pc:docMk/>
          <pc:sldMk cId="2027517318" sldId="290"/>
        </pc:sldMkLst>
        <pc:spChg chg="mod">
          <ac:chgData name="Lachi, Andrea (CREA-AA)" userId="d9944960-b511-4692-a226-96e4a8102347" providerId="ADAL" clId="{2C70D07B-7980-4636-8BA2-20854A84FFFA}" dt="2024-12-04T16:09:58.737" v="674" actId="20577"/>
          <ac:spMkLst>
            <pc:docMk/>
            <pc:sldMk cId="2027517318" sldId="290"/>
            <ac:spMk id="2" creationId="{B1C555B4-31DB-73AD-CC75-BD59308EF626}"/>
          </ac:spMkLst>
        </pc:spChg>
      </pc:sldChg>
      <pc:sldChg chg="modSp mod">
        <pc:chgData name="Lachi, Andrea (CREA-AA)" userId="d9944960-b511-4692-a226-96e4a8102347" providerId="ADAL" clId="{2C70D07B-7980-4636-8BA2-20854A84FFFA}" dt="2024-12-03T15:35:51.881" v="1" actId="1076"/>
        <pc:sldMkLst>
          <pc:docMk/>
          <pc:sldMk cId="840973528" sldId="3826"/>
        </pc:sldMkLst>
        <pc:spChg chg="mod">
          <ac:chgData name="Lachi, Andrea (CREA-AA)" userId="d9944960-b511-4692-a226-96e4a8102347" providerId="ADAL" clId="{2C70D07B-7980-4636-8BA2-20854A84FFFA}" dt="2024-12-03T15:35:51.881" v="1" actId="1076"/>
          <ac:spMkLst>
            <pc:docMk/>
            <pc:sldMk cId="840973528" sldId="3826"/>
            <ac:spMk id="2" creationId="{FB63773D-24FF-629C-4BCC-6F4DF0C6C11A}"/>
          </ac:spMkLst>
        </pc:spChg>
      </pc:sldChg>
      <pc:sldChg chg="addSp delSp modSp add mod modAnim">
        <pc:chgData name="Lachi, Andrea (CREA-AA)" userId="d9944960-b511-4692-a226-96e4a8102347" providerId="ADAL" clId="{2C70D07B-7980-4636-8BA2-20854A84FFFA}" dt="2024-12-04T16:03:34.414" v="635" actId="1038"/>
        <pc:sldMkLst>
          <pc:docMk/>
          <pc:sldMk cId="932333895" sldId="3827"/>
        </pc:sldMkLst>
        <pc:spChg chg="del">
          <ac:chgData name="Lachi, Andrea (CREA-AA)" userId="d9944960-b511-4692-a226-96e4a8102347" providerId="ADAL" clId="{2C70D07B-7980-4636-8BA2-20854A84FFFA}" dt="2024-12-03T15:36:14.506" v="3" actId="478"/>
          <ac:spMkLst>
            <pc:docMk/>
            <pc:sldMk cId="932333895" sldId="3827"/>
            <ac:spMk id="2" creationId="{F38C7E6F-FC4E-DCC7-3952-C376CB9355F8}"/>
          </ac:spMkLst>
        </pc:spChg>
        <pc:spChg chg="add mod">
          <ac:chgData name="Lachi, Andrea (CREA-AA)" userId="d9944960-b511-4692-a226-96e4a8102347" providerId="ADAL" clId="{2C70D07B-7980-4636-8BA2-20854A84FFFA}" dt="2024-12-03T15:36:33.440" v="26" actId="14100"/>
          <ac:spMkLst>
            <pc:docMk/>
            <pc:sldMk cId="932333895" sldId="3827"/>
            <ac:spMk id="4" creationId="{9DE2B865-651F-F53F-04F3-D7D060436AD6}"/>
          </ac:spMkLst>
        </pc:spChg>
        <pc:spChg chg="add mod ord modVis">
          <ac:chgData name="Lachi, Andrea (CREA-AA)" userId="d9944960-b511-4692-a226-96e4a8102347" providerId="ADAL" clId="{2C70D07B-7980-4636-8BA2-20854A84FFFA}" dt="2024-12-03T16:01:02.940" v="306" actId="14429"/>
          <ac:spMkLst>
            <pc:docMk/>
            <pc:sldMk cId="932333895" sldId="3827"/>
            <ac:spMk id="7" creationId="{11BFE41F-E9AC-BAB4-1E13-2FF5BB904C6B}"/>
          </ac:spMkLst>
        </pc:spChg>
        <pc:spChg chg="add del mod">
          <ac:chgData name="Lachi, Andrea (CREA-AA)" userId="d9944960-b511-4692-a226-96e4a8102347" providerId="ADAL" clId="{2C70D07B-7980-4636-8BA2-20854A84FFFA}" dt="2024-12-03T15:43:43.147" v="188" actId="478"/>
          <ac:spMkLst>
            <pc:docMk/>
            <pc:sldMk cId="932333895" sldId="3827"/>
            <ac:spMk id="8" creationId="{285CD35D-3909-8F8D-2A20-849679188559}"/>
          </ac:spMkLst>
        </pc:spChg>
        <pc:spChg chg="add mod modVis">
          <ac:chgData name="Lachi, Andrea (CREA-AA)" userId="d9944960-b511-4692-a226-96e4a8102347" providerId="ADAL" clId="{2C70D07B-7980-4636-8BA2-20854A84FFFA}" dt="2024-12-03T16:01:03.388" v="307" actId="14429"/>
          <ac:spMkLst>
            <pc:docMk/>
            <pc:sldMk cId="932333895" sldId="3827"/>
            <ac:spMk id="9" creationId="{EE672B73-3EB0-DBB7-6366-A014D3061E2D}"/>
          </ac:spMkLst>
        </pc:spChg>
        <pc:spChg chg="add mod modVis">
          <ac:chgData name="Lachi, Andrea (CREA-AA)" userId="d9944960-b511-4692-a226-96e4a8102347" providerId="ADAL" clId="{2C70D07B-7980-4636-8BA2-20854A84FFFA}" dt="2024-12-03T15:59:52.416" v="293" actId="14429"/>
          <ac:spMkLst>
            <pc:docMk/>
            <pc:sldMk cId="932333895" sldId="3827"/>
            <ac:spMk id="10" creationId="{C1862C59-3E2F-425A-56BE-3DBE0016DBB9}"/>
          </ac:spMkLst>
        </pc:spChg>
        <pc:spChg chg="add mod">
          <ac:chgData name="Lachi, Andrea (CREA-AA)" userId="d9944960-b511-4692-a226-96e4a8102347" providerId="ADAL" clId="{2C70D07B-7980-4636-8BA2-20854A84FFFA}" dt="2024-12-03T15:48:51.706" v="228"/>
          <ac:spMkLst>
            <pc:docMk/>
            <pc:sldMk cId="932333895" sldId="3827"/>
            <ac:spMk id="11" creationId="{8AB7C6D9-699F-D324-E0A5-9E539592041E}"/>
          </ac:spMkLst>
        </pc:spChg>
        <pc:spChg chg="add">
          <ac:chgData name="Lachi, Andrea (CREA-AA)" userId="d9944960-b511-4692-a226-96e4a8102347" providerId="ADAL" clId="{2C70D07B-7980-4636-8BA2-20854A84FFFA}" dt="2024-12-03T15:49:21.781" v="238"/>
          <ac:spMkLst>
            <pc:docMk/>
            <pc:sldMk cId="932333895" sldId="3827"/>
            <ac:spMk id="12" creationId="{1A91653A-04B2-B7F4-D663-124546942276}"/>
          </ac:spMkLst>
        </pc:spChg>
        <pc:spChg chg="add mod modVis">
          <ac:chgData name="Lachi, Andrea (CREA-AA)" userId="d9944960-b511-4692-a226-96e4a8102347" providerId="ADAL" clId="{2C70D07B-7980-4636-8BA2-20854A84FFFA}" dt="2024-12-03T15:59:51.605" v="292" actId="14429"/>
          <ac:spMkLst>
            <pc:docMk/>
            <pc:sldMk cId="932333895" sldId="3827"/>
            <ac:spMk id="13" creationId="{F57CB8C1-A9FC-AEEF-F186-78FEAEE87B2B}"/>
          </ac:spMkLst>
        </pc:spChg>
        <pc:picChg chg="add mod ord modVis">
          <ac:chgData name="Lachi, Andrea (CREA-AA)" userId="d9944960-b511-4692-a226-96e4a8102347" providerId="ADAL" clId="{2C70D07B-7980-4636-8BA2-20854A84FFFA}" dt="2024-12-03T16:00:25.903" v="299" actId="14429"/>
          <ac:picMkLst>
            <pc:docMk/>
            <pc:sldMk cId="932333895" sldId="3827"/>
            <ac:picMk id="6" creationId="{AF2F04E6-3C66-EFAE-201E-807604ED4D29}"/>
          </ac:picMkLst>
        </pc:picChg>
        <pc:picChg chg="add mod">
          <ac:chgData name="Lachi, Andrea (CREA-AA)" userId="d9944960-b511-4692-a226-96e4a8102347" providerId="ADAL" clId="{2C70D07B-7980-4636-8BA2-20854A84FFFA}" dt="2024-12-03T15:55:32.885" v="269" actId="1440"/>
          <ac:picMkLst>
            <pc:docMk/>
            <pc:sldMk cId="932333895" sldId="3827"/>
            <ac:picMk id="14" creationId="{66F782F2-F7FC-FA37-94EC-826A94EC9867}"/>
          </ac:picMkLst>
        </pc:picChg>
        <pc:picChg chg="add mod ord">
          <ac:chgData name="Lachi, Andrea (CREA-AA)" userId="d9944960-b511-4692-a226-96e4a8102347" providerId="ADAL" clId="{2C70D07B-7980-4636-8BA2-20854A84FFFA}" dt="2024-12-03T15:55:09.544" v="265" actId="167"/>
          <ac:picMkLst>
            <pc:docMk/>
            <pc:sldMk cId="932333895" sldId="3827"/>
            <ac:picMk id="15" creationId="{CBED6FB0-90B7-5E4A-56DD-9A43F146DACB}"/>
          </ac:picMkLst>
        </pc:picChg>
        <pc:picChg chg="add mod ord modVis">
          <ac:chgData name="Lachi, Andrea (CREA-AA)" userId="d9944960-b511-4692-a226-96e4a8102347" providerId="ADAL" clId="{2C70D07B-7980-4636-8BA2-20854A84FFFA}" dt="2024-12-03T16:00:30.673" v="301" actId="14429"/>
          <ac:picMkLst>
            <pc:docMk/>
            <pc:sldMk cId="932333895" sldId="3827"/>
            <ac:picMk id="16" creationId="{104BCD00-AFA7-7699-FADE-8B2BD5ED2E4D}"/>
          </ac:picMkLst>
        </pc:picChg>
        <pc:picChg chg="add mod">
          <ac:chgData name="Lachi, Andrea (CREA-AA)" userId="d9944960-b511-4692-a226-96e4a8102347" providerId="ADAL" clId="{2C70D07B-7980-4636-8BA2-20854A84FFFA}" dt="2024-12-04T16:03:34.414" v="635" actId="1038"/>
          <ac:picMkLst>
            <pc:docMk/>
            <pc:sldMk cId="932333895" sldId="3827"/>
            <ac:picMk id="17" creationId="{34187F0F-5FF6-4EBB-C89D-D17C7CF60927}"/>
          </ac:picMkLst>
        </pc:picChg>
        <pc:picChg chg="add mod">
          <ac:chgData name="Lachi, Andrea (CREA-AA)" userId="d9944960-b511-4692-a226-96e4a8102347" providerId="ADAL" clId="{2C70D07B-7980-4636-8BA2-20854A84FFFA}" dt="2024-12-03T15:41:03.144" v="69" actId="14100"/>
          <ac:picMkLst>
            <pc:docMk/>
            <pc:sldMk cId="932333895" sldId="3827"/>
            <ac:picMk id="1026" creationId="{C4A3CCE3-1629-0A9B-8A97-93DDE5B51E74}"/>
          </ac:picMkLst>
        </pc:picChg>
        <pc:picChg chg="add mod modVis">
          <ac:chgData name="Lachi, Andrea (CREA-AA)" userId="d9944960-b511-4692-a226-96e4a8102347" providerId="ADAL" clId="{2C70D07B-7980-4636-8BA2-20854A84FFFA}" dt="2024-12-03T16:00:32.736" v="303" actId="14429"/>
          <ac:picMkLst>
            <pc:docMk/>
            <pc:sldMk cId="932333895" sldId="3827"/>
            <ac:picMk id="1028" creationId="{8FF47236-693C-DE87-FC72-13BF89D4F81C}"/>
          </ac:picMkLst>
        </pc:picChg>
      </pc:sldChg>
      <pc:sldChg chg="addSp delSp modSp add mod delAnim modAnim modNotesTx">
        <pc:chgData name="Lachi, Andrea (CREA-AA)" userId="d9944960-b511-4692-a226-96e4a8102347" providerId="ADAL" clId="{2C70D07B-7980-4636-8BA2-20854A84FFFA}" dt="2024-12-04T11:38:33.209" v="634"/>
        <pc:sldMkLst>
          <pc:docMk/>
          <pc:sldMk cId="1658073912" sldId="3828"/>
        </pc:sldMkLst>
        <pc:spChg chg="add mod">
          <ac:chgData name="Lachi, Andrea (CREA-AA)" userId="d9944960-b511-4692-a226-96e4a8102347" providerId="ADAL" clId="{2C70D07B-7980-4636-8BA2-20854A84FFFA}" dt="2024-12-04T10:57:59.339" v="423" actId="1076"/>
          <ac:spMkLst>
            <pc:docMk/>
            <pc:sldMk cId="1658073912" sldId="3828"/>
            <ac:spMk id="2" creationId="{E6BEF333-A8F1-6DB4-670E-6067133E4F9B}"/>
          </ac:spMkLst>
        </pc:spChg>
        <pc:spChg chg="add mod">
          <ac:chgData name="Lachi, Andrea (CREA-AA)" userId="d9944960-b511-4692-a226-96e4a8102347" providerId="ADAL" clId="{2C70D07B-7980-4636-8BA2-20854A84FFFA}" dt="2024-12-04T10:58:17.361" v="429" actId="114"/>
          <ac:spMkLst>
            <pc:docMk/>
            <pc:sldMk cId="1658073912" sldId="3828"/>
            <ac:spMk id="3" creationId="{D32D141C-DFEC-6146-72F8-DD0462739050}"/>
          </ac:spMkLst>
        </pc:spChg>
        <pc:spChg chg="mod">
          <ac:chgData name="Lachi, Andrea (CREA-AA)" userId="d9944960-b511-4692-a226-96e4a8102347" providerId="ADAL" clId="{2C70D07B-7980-4636-8BA2-20854A84FFFA}" dt="2024-12-04T10:52:09.480" v="366" actId="20577"/>
          <ac:spMkLst>
            <pc:docMk/>
            <pc:sldMk cId="1658073912" sldId="3828"/>
            <ac:spMk id="4" creationId="{9DE2B865-651F-F53F-04F3-D7D060436AD6}"/>
          </ac:spMkLst>
        </pc:spChg>
        <pc:spChg chg="mod">
          <ac:chgData name="Lachi, Andrea (CREA-AA)" userId="d9944960-b511-4692-a226-96e4a8102347" providerId="ADAL" clId="{2C70D07B-7980-4636-8BA2-20854A84FFFA}" dt="2024-12-04T10:58:27.687" v="430" actId="1076"/>
          <ac:spMkLst>
            <pc:docMk/>
            <pc:sldMk cId="1658073912" sldId="3828"/>
            <ac:spMk id="7" creationId="{11BFE41F-E9AC-BAB4-1E13-2FF5BB904C6B}"/>
          </ac:spMkLst>
        </pc:spChg>
        <pc:spChg chg="del">
          <ac:chgData name="Lachi, Andrea (CREA-AA)" userId="d9944960-b511-4692-a226-96e4a8102347" providerId="ADAL" clId="{2C70D07B-7980-4636-8BA2-20854A84FFFA}" dt="2024-12-04T10:51:52.478" v="339" actId="478"/>
          <ac:spMkLst>
            <pc:docMk/>
            <pc:sldMk cId="1658073912" sldId="3828"/>
            <ac:spMk id="9" creationId="{EE672B73-3EB0-DBB7-6366-A014D3061E2D}"/>
          </ac:spMkLst>
        </pc:spChg>
        <pc:spChg chg="del">
          <ac:chgData name="Lachi, Andrea (CREA-AA)" userId="d9944960-b511-4692-a226-96e4a8102347" providerId="ADAL" clId="{2C70D07B-7980-4636-8BA2-20854A84FFFA}" dt="2024-12-04T10:51:49.277" v="338" actId="478"/>
          <ac:spMkLst>
            <pc:docMk/>
            <pc:sldMk cId="1658073912" sldId="3828"/>
            <ac:spMk id="10" creationId="{C1862C59-3E2F-425A-56BE-3DBE0016DBB9}"/>
          </ac:spMkLst>
        </pc:spChg>
        <pc:spChg chg="del mod">
          <ac:chgData name="Lachi, Andrea (CREA-AA)" userId="d9944960-b511-4692-a226-96e4a8102347" providerId="ADAL" clId="{2C70D07B-7980-4636-8BA2-20854A84FFFA}" dt="2024-12-04T10:51:47.663" v="337" actId="478"/>
          <ac:spMkLst>
            <pc:docMk/>
            <pc:sldMk cId="1658073912" sldId="3828"/>
            <ac:spMk id="13" creationId="{F57CB8C1-A9FC-AEEF-F186-78FEAEE87B2B}"/>
          </ac:spMkLst>
        </pc:spChg>
        <pc:picChg chg="del">
          <ac:chgData name="Lachi, Andrea (CREA-AA)" userId="d9944960-b511-4692-a226-96e4a8102347" providerId="ADAL" clId="{2C70D07B-7980-4636-8BA2-20854A84FFFA}" dt="2024-12-04T10:54:03.090" v="368" actId="478"/>
          <ac:picMkLst>
            <pc:docMk/>
            <pc:sldMk cId="1658073912" sldId="3828"/>
            <ac:picMk id="6" creationId="{AF2F04E6-3C66-EFAE-201E-807604ED4D29}"/>
          </ac:picMkLst>
        </pc:picChg>
        <pc:picChg chg="del">
          <ac:chgData name="Lachi, Andrea (CREA-AA)" userId="d9944960-b511-4692-a226-96e4a8102347" providerId="ADAL" clId="{2C70D07B-7980-4636-8BA2-20854A84FFFA}" dt="2024-12-04T10:51:44.854" v="335" actId="478"/>
          <ac:picMkLst>
            <pc:docMk/>
            <pc:sldMk cId="1658073912" sldId="3828"/>
            <ac:picMk id="14" creationId="{66F782F2-F7FC-FA37-94EC-826A94EC9867}"/>
          </ac:picMkLst>
        </pc:picChg>
        <pc:picChg chg="del">
          <ac:chgData name="Lachi, Andrea (CREA-AA)" userId="d9944960-b511-4692-a226-96e4a8102347" providerId="ADAL" clId="{2C70D07B-7980-4636-8BA2-20854A84FFFA}" dt="2024-12-04T10:51:43.722" v="334" actId="478"/>
          <ac:picMkLst>
            <pc:docMk/>
            <pc:sldMk cId="1658073912" sldId="3828"/>
            <ac:picMk id="17" creationId="{34187F0F-5FF6-4EBB-C89D-D17C7CF60927}"/>
          </ac:picMkLst>
        </pc:picChg>
        <pc:picChg chg="del">
          <ac:chgData name="Lachi, Andrea (CREA-AA)" userId="d9944960-b511-4692-a226-96e4a8102347" providerId="ADAL" clId="{2C70D07B-7980-4636-8BA2-20854A84FFFA}" dt="2024-12-04T10:54:04.403" v="369" actId="478"/>
          <ac:picMkLst>
            <pc:docMk/>
            <pc:sldMk cId="1658073912" sldId="3828"/>
            <ac:picMk id="1028" creationId="{8FF47236-693C-DE87-FC72-13BF89D4F81C}"/>
          </ac:picMkLst>
        </pc:picChg>
      </pc:sldChg>
      <pc:sldChg chg="new del">
        <pc:chgData name="Lachi, Andrea (CREA-AA)" userId="d9944960-b511-4692-a226-96e4a8102347" providerId="ADAL" clId="{2C70D07B-7980-4636-8BA2-20854A84FFFA}" dt="2024-12-03T15:54:54.967" v="263" actId="680"/>
        <pc:sldMkLst>
          <pc:docMk/>
          <pc:sldMk cId="4207753882" sldId="3828"/>
        </pc:sldMkLst>
      </pc:sldChg>
      <pc:sldChg chg="addSp delSp modSp add mod modAnim">
        <pc:chgData name="Lachi, Andrea (CREA-AA)" userId="d9944960-b511-4692-a226-96e4a8102347" providerId="ADAL" clId="{2C70D07B-7980-4636-8BA2-20854A84FFFA}" dt="2024-12-04T16:04:28.432" v="649" actId="20577"/>
        <pc:sldMkLst>
          <pc:docMk/>
          <pc:sldMk cId="694291794" sldId="3829"/>
        </pc:sldMkLst>
        <pc:spChg chg="mod">
          <ac:chgData name="Lachi, Andrea (CREA-AA)" userId="d9944960-b511-4692-a226-96e4a8102347" providerId="ADAL" clId="{2C70D07B-7980-4636-8BA2-20854A84FFFA}" dt="2024-12-04T11:08:44.095" v="442" actId="1076"/>
          <ac:spMkLst>
            <pc:docMk/>
            <pc:sldMk cId="694291794" sldId="3829"/>
            <ac:spMk id="2" creationId="{58DBE3E8-7CDD-9815-2D0F-87E08A7DB314}"/>
          </ac:spMkLst>
        </pc:spChg>
        <pc:spChg chg="del">
          <ac:chgData name="Lachi, Andrea (CREA-AA)" userId="d9944960-b511-4692-a226-96e4a8102347" providerId="ADAL" clId="{2C70D07B-7980-4636-8BA2-20854A84FFFA}" dt="2024-12-04T11:08:39.531" v="441" actId="478"/>
          <ac:spMkLst>
            <pc:docMk/>
            <pc:sldMk cId="694291794" sldId="3829"/>
            <ac:spMk id="3" creationId="{A3E76590-E220-0EEC-9D19-31C1FE3F1C2D}"/>
          </ac:spMkLst>
        </pc:spChg>
        <pc:spChg chg="mod">
          <ac:chgData name="Lachi, Andrea (CREA-AA)" userId="d9944960-b511-4692-a226-96e4a8102347" providerId="ADAL" clId="{2C70D07B-7980-4636-8BA2-20854A84FFFA}" dt="2024-12-04T16:04:28.432" v="649" actId="20577"/>
          <ac:spMkLst>
            <pc:docMk/>
            <pc:sldMk cId="694291794" sldId="3829"/>
            <ac:spMk id="4" creationId="{6A4B3279-2165-68CB-5727-22BA4D051F74}"/>
          </ac:spMkLst>
        </pc:spChg>
        <pc:spChg chg="add mod">
          <ac:chgData name="Lachi, Andrea (CREA-AA)" userId="d9944960-b511-4692-a226-96e4a8102347" providerId="ADAL" clId="{2C70D07B-7980-4636-8BA2-20854A84FFFA}" dt="2024-12-04T11:34:10.030" v="618" actId="1037"/>
          <ac:spMkLst>
            <pc:docMk/>
            <pc:sldMk cId="694291794" sldId="3829"/>
            <ac:spMk id="6" creationId="{68F59049-27DB-5BDE-C217-B34CD941CD4D}"/>
          </ac:spMkLst>
        </pc:spChg>
        <pc:spChg chg="mod">
          <ac:chgData name="Lachi, Andrea (CREA-AA)" userId="d9944960-b511-4692-a226-96e4a8102347" providerId="ADAL" clId="{2C70D07B-7980-4636-8BA2-20854A84FFFA}" dt="2024-12-04T11:08:44.095" v="442" actId="1076"/>
          <ac:spMkLst>
            <pc:docMk/>
            <pc:sldMk cId="694291794" sldId="3829"/>
            <ac:spMk id="7" creationId="{A19CE671-37A9-B0DF-FCBB-39B3EBD0D535}"/>
          </ac:spMkLst>
        </pc:spChg>
        <pc:spChg chg="add mod">
          <ac:chgData name="Lachi, Andrea (CREA-AA)" userId="d9944960-b511-4692-a226-96e4a8102347" providerId="ADAL" clId="{2C70D07B-7980-4636-8BA2-20854A84FFFA}" dt="2024-12-04T11:34:10.030" v="618" actId="1037"/>
          <ac:spMkLst>
            <pc:docMk/>
            <pc:sldMk cId="694291794" sldId="3829"/>
            <ac:spMk id="8" creationId="{C45C985F-554E-E764-99B2-EA6CD2CFA9D3}"/>
          </ac:spMkLst>
        </pc:spChg>
        <pc:picChg chg="add mod">
          <ac:chgData name="Lachi, Andrea (CREA-AA)" userId="d9944960-b511-4692-a226-96e4a8102347" providerId="ADAL" clId="{2C70D07B-7980-4636-8BA2-20854A84FFFA}" dt="2024-12-04T11:30:43.843" v="499" actId="1076"/>
          <ac:picMkLst>
            <pc:docMk/>
            <pc:sldMk cId="694291794" sldId="3829"/>
            <ac:picMk id="5" creationId="{3370A86B-597A-33AE-7D1B-504AC0702F50}"/>
          </ac:picMkLst>
        </pc:picChg>
      </pc:sldChg>
    </pc:docChg>
  </pc:docChgLst>
  <pc:docChgLst>
    <pc:chgData name="L'Abate, Giovanni (CREA-AA)" userId="73db565a-5c75-48ac-b6b1-fa277a70cacb" providerId="ADAL" clId="{C583D5C4-3CFE-4FC4-B441-F713C28031ED}"/>
    <pc:docChg chg="custSel modSld">
      <pc:chgData name="L'Abate, Giovanni (CREA-AA)" userId="73db565a-5c75-48ac-b6b1-fa277a70cacb" providerId="ADAL" clId="{C583D5C4-3CFE-4FC4-B441-F713C28031ED}" dt="2024-12-02T00:05:18.565" v="94"/>
      <pc:docMkLst>
        <pc:docMk/>
      </pc:docMkLst>
      <pc:sldChg chg="modNotesTx">
        <pc:chgData name="L'Abate, Giovanni (CREA-AA)" userId="73db565a-5c75-48ac-b6b1-fa277a70cacb" providerId="ADAL" clId="{C583D5C4-3CFE-4FC4-B441-F713C28031ED}" dt="2024-12-01T23:19:44.326" v="92" actId="20577"/>
        <pc:sldMkLst>
          <pc:docMk/>
          <pc:sldMk cId="2342809251" sldId="260"/>
        </pc:sldMkLst>
      </pc:sldChg>
      <pc:sldChg chg="modNotesTx">
        <pc:chgData name="L'Abate, Giovanni (CREA-AA)" userId="73db565a-5c75-48ac-b6b1-fa277a70cacb" providerId="ADAL" clId="{C583D5C4-3CFE-4FC4-B441-F713C28031ED}" dt="2024-12-02T00:05:18.565" v="94"/>
        <pc:sldMkLst>
          <pc:docMk/>
          <pc:sldMk cId="224664536" sldId="297"/>
        </pc:sldMkLst>
      </pc:sldChg>
      <pc:sldChg chg="modSp mod">
        <pc:chgData name="L'Abate, Giovanni (CREA-AA)" userId="73db565a-5c75-48ac-b6b1-fa277a70cacb" providerId="ADAL" clId="{C583D5C4-3CFE-4FC4-B441-F713C28031ED}" dt="2024-12-01T23:08:50.343" v="17" actId="20577"/>
        <pc:sldMkLst>
          <pc:docMk/>
          <pc:sldMk cId="984509143" sldId="3816"/>
        </pc:sldMkLst>
        <pc:spChg chg="mod">
          <ac:chgData name="L'Abate, Giovanni (CREA-AA)" userId="73db565a-5c75-48ac-b6b1-fa277a70cacb" providerId="ADAL" clId="{C583D5C4-3CFE-4FC4-B441-F713C28031ED}" dt="2024-12-01T23:08:50.343" v="17" actId="20577"/>
          <ac:spMkLst>
            <pc:docMk/>
            <pc:sldMk cId="984509143" sldId="3816"/>
            <ac:spMk id="14" creationId="{36D9357C-9B84-E999-A19F-95B13EF14F5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28C672-7206-4950-A5DE-0FF4BB66FBF4}" type="datetimeFigureOut">
              <a:rPr lang="it-IT" smtClean="0"/>
              <a:t>24/01/2025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FC47DF-0757-4F65-8C74-8B8EFA300F47}" type="slidenum">
              <a:rPr lang="it-IT" smtClean="0"/>
              <a:t>‹N›</a:t>
            </a:fld>
            <a:endParaRPr lang="it-IT"/>
          </a:p>
        </p:txBody>
      </p:sp>
    </p:spTree>
    <p:extLst>
      <p:ext uri="{BB962C8B-B14F-4D97-AF65-F5344CB8AC3E}">
        <p14:creationId xmlns:p14="http://schemas.microsoft.com/office/powerpoint/2010/main" val="1521718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ithub.com/ejpsoil/inspire_soil_gpkg_template/tree/main"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538766-EEDC-F2F5-B873-431C865E46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2F8B24-E753-4ED0-A899-32D83F092A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D6EF32-F169-3E6E-AC87-CFC57EFD470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C394A40-7838-4876-78D4-5523DF2A623A}"/>
              </a:ext>
            </a:extLst>
          </p:cNvPr>
          <p:cNvSpPr>
            <a:spLocks noGrp="1"/>
          </p:cNvSpPr>
          <p:nvPr>
            <p:ph type="sldNum" sz="quarter" idx="5"/>
          </p:nvPr>
        </p:nvSpPr>
        <p:spPr/>
        <p:txBody>
          <a:bodyPr/>
          <a:lstStyle/>
          <a:p>
            <a:fld id="{26DB1D55-90BE-4E3B-9223-D1FEAD60BC4D}" type="slidenum">
              <a:rPr lang="nl-NL" smtClean="0"/>
              <a:t>2</a:t>
            </a:fld>
            <a:endParaRPr lang="nl-NL"/>
          </a:p>
        </p:txBody>
      </p:sp>
    </p:spTree>
    <p:extLst>
      <p:ext uri="{BB962C8B-B14F-4D97-AF65-F5344CB8AC3E}">
        <p14:creationId xmlns:p14="http://schemas.microsoft.com/office/powerpoint/2010/main" val="3488061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342900" indent="-342900" algn="l" rtl="0" fontAlgn="base">
              <a:lnSpc>
                <a:spcPts val="1376"/>
              </a:lnSpc>
              <a:spcAft>
                <a:spcPts val="800"/>
              </a:spcAft>
              <a:buAutoNum type="arabicParenR"/>
            </a:pPr>
            <a:r>
              <a:rPr lang="it-CH" sz="1800" b="1" i="0" dirty="0">
                <a:solidFill>
                  <a:srgbClr val="000000"/>
                </a:solidFill>
                <a:effectLst/>
                <a:latin typeface="Aptos" panose="020B0004020202020204" pitchFamily="34" charset="0"/>
              </a:rPr>
              <a:t>Passi per caricamento progetto in </a:t>
            </a:r>
            <a:r>
              <a:rPr lang="it-CH" sz="1800" b="1" i="0" dirty="0" err="1">
                <a:solidFill>
                  <a:srgbClr val="000000"/>
                </a:solidFill>
                <a:effectLst/>
                <a:latin typeface="Aptos" panose="020B0004020202020204" pitchFamily="34" charset="0"/>
              </a:rPr>
              <a:t>Qgis</a:t>
            </a:r>
            <a:r>
              <a:rPr lang="it-CH" sz="1800" b="1" i="0" dirty="0">
                <a:solidFill>
                  <a:srgbClr val="000000"/>
                </a:solidFill>
                <a:effectLst/>
                <a:latin typeface="Aptos" panose="020B0004020202020204" pitchFamily="34" charset="0"/>
              </a:rPr>
              <a:t> </a:t>
            </a:r>
          </a:p>
          <a:p>
            <a:pPr marL="342900" indent="-342900" algn="l" rtl="0" fontAlgn="base">
              <a:lnSpc>
                <a:spcPts val="1376"/>
              </a:lnSpc>
              <a:spcAft>
                <a:spcPts val="800"/>
              </a:spcAft>
              <a:buAutoNum type="arabicParenR"/>
            </a:pPr>
            <a:r>
              <a:rPr lang="it-CH" sz="1800" b="1" i="0" dirty="0">
                <a:solidFill>
                  <a:srgbClr val="000000"/>
                </a:solidFill>
                <a:effectLst/>
                <a:latin typeface="Aptos" panose="020B0004020202020204" pitchFamily="34" charset="0"/>
              </a:rPr>
              <a:t>Navigatore Database (oggetti); Diagramma ER</a:t>
            </a:r>
          </a:p>
          <a:p>
            <a:pPr marL="342900" indent="-342900" algn="l" rtl="0" fontAlgn="base">
              <a:lnSpc>
                <a:spcPts val="1376"/>
              </a:lnSpc>
              <a:spcAft>
                <a:spcPts val="800"/>
              </a:spcAft>
              <a:buAutoNum type="arabicParenR"/>
            </a:pPr>
            <a:r>
              <a:rPr lang="it-CH" sz="1800" b="1" i="0" dirty="0">
                <a:solidFill>
                  <a:srgbClr val="000000"/>
                </a:solidFill>
                <a:effectLst/>
                <a:latin typeface="Aptos" panose="020B0004020202020204" pitchFamily="34" charset="0"/>
              </a:rPr>
              <a:t>Tabelle &gt; </a:t>
            </a:r>
            <a:r>
              <a:rPr lang="it-CH" sz="1800" b="1" i="0" dirty="0" err="1">
                <a:solidFill>
                  <a:srgbClr val="000000"/>
                </a:solidFill>
                <a:effectLst/>
                <a:latin typeface="Aptos" panose="020B0004020202020204" pitchFamily="34" charset="0"/>
              </a:rPr>
              <a:t>SoilProfile</a:t>
            </a:r>
            <a:r>
              <a:rPr lang="it-CH" sz="1800" b="1" i="0" dirty="0">
                <a:solidFill>
                  <a:srgbClr val="000000"/>
                </a:solidFill>
                <a:effectLst/>
                <a:latin typeface="Aptos" panose="020B0004020202020204" pitchFamily="34" charset="0"/>
              </a:rPr>
              <a:t>: Dati e Diagramma; Colonne; Chiavi; Indici; Referenze; Trigger</a:t>
            </a:r>
          </a:p>
          <a:p>
            <a:pPr marL="342900" indent="-342900" algn="l" rtl="0" fontAlgn="base">
              <a:lnSpc>
                <a:spcPts val="1376"/>
              </a:lnSpc>
              <a:spcAft>
                <a:spcPts val="800"/>
              </a:spcAft>
              <a:buAutoNum type="arabicParenR"/>
            </a:pPr>
            <a:r>
              <a:rPr lang="en-US" sz="1800" b="1" i="0" dirty="0">
                <a:solidFill>
                  <a:srgbClr val="000000"/>
                </a:solidFill>
                <a:effectLst/>
                <a:latin typeface="Aptos" panose="020B0004020202020204" pitchFamily="34" charset="0"/>
              </a:rPr>
              <a:t>SQL Example:</a:t>
            </a:r>
            <a:r>
              <a:rPr lang="it-IT" sz="1800" b="1" i="0" dirty="0">
                <a:solidFill>
                  <a:srgbClr val="000000"/>
                </a:solidFill>
                <a:effectLst/>
                <a:latin typeface="Aptos" panose="020B0004020202020204" pitchFamily="34" charset="0"/>
              </a:rPr>
              <a:t> </a:t>
            </a:r>
            <a:endParaRPr lang="it-IT" b="1" i="0" dirty="0">
              <a:solidFill>
                <a:srgbClr val="000000"/>
              </a:solidFill>
              <a:effectLst/>
              <a:latin typeface="Segoe UI" panose="020B0502040204020203" pitchFamily="34" charset="0"/>
            </a:endParaRPr>
          </a:p>
          <a:p>
            <a:pPr algn="l" rtl="0" fontAlgn="base">
              <a:lnSpc>
                <a:spcPts val="1376"/>
              </a:lnSpc>
              <a:spcAft>
                <a:spcPts val="800"/>
              </a:spcAft>
            </a:pPr>
            <a:r>
              <a:rPr lang="en-US" sz="1800" b="0" i="0" dirty="0">
                <a:solidFill>
                  <a:srgbClr val="000000"/>
                </a:solidFill>
                <a:effectLst/>
                <a:latin typeface="Aptos" panose="020B0004020202020204" pitchFamily="34" charset="0"/>
              </a:rPr>
              <a:t>WITH </a:t>
            </a:r>
            <a:r>
              <a:rPr lang="en-US" sz="1800" b="0" i="0" dirty="0" err="1">
                <a:solidFill>
                  <a:srgbClr val="000000"/>
                </a:solidFill>
                <a:effectLst/>
                <a:latin typeface="Aptos" panose="020B0004020202020204" pitchFamily="34" charset="0"/>
              </a:rPr>
              <a:t>MaxDepthPerProfile</a:t>
            </a:r>
            <a:r>
              <a:rPr lang="en-US" sz="1800" b="0" i="0" dirty="0">
                <a:solidFill>
                  <a:srgbClr val="000000"/>
                </a:solidFill>
                <a:effectLst/>
                <a:latin typeface="Aptos" panose="020B0004020202020204" pitchFamily="34" charset="0"/>
              </a:rPr>
              <a:t> AS (</a:t>
            </a:r>
            <a:r>
              <a:rPr lang="it-IT" sz="1800" b="0" i="0" dirty="0">
                <a:solidFill>
                  <a:srgbClr val="000000"/>
                </a:solidFill>
                <a:effectLst/>
                <a:latin typeface="WordVisiCarriageReturn_MSFontService"/>
              </a:rPr>
              <a:t> </a:t>
            </a:r>
            <a:br>
              <a:rPr lang="it-IT" sz="1800" b="0" i="0" dirty="0">
                <a:solidFill>
                  <a:srgbClr val="000000"/>
                </a:solidFill>
                <a:effectLst/>
                <a:latin typeface="WordVisiCarriageReturn_MSFontService"/>
              </a:rPr>
            </a:br>
            <a:r>
              <a:rPr lang="en-US" sz="1800" b="0" i="0" dirty="0">
                <a:solidFill>
                  <a:srgbClr val="000000"/>
                </a:solidFill>
                <a:effectLst/>
                <a:latin typeface="Aptos" panose="020B0004020202020204" pitchFamily="34" charset="0"/>
              </a:rPr>
              <a:t>    SELECT</a:t>
            </a:r>
            <a:r>
              <a:rPr lang="it-IT" sz="1800" b="0" i="0" dirty="0">
                <a:solidFill>
                  <a:srgbClr val="000000"/>
                </a:solidFill>
                <a:effectLst/>
                <a:latin typeface="WordVisiCarriageReturn_MSFontService"/>
              </a:rPr>
              <a:t> </a:t>
            </a:r>
            <a:br>
              <a:rPr lang="it-IT" sz="1800" b="0" i="0" dirty="0">
                <a:solidFill>
                  <a:srgbClr val="000000"/>
                </a:solidFill>
                <a:effectLst/>
                <a:latin typeface="WordVisiCarriageReturn_MSFontService"/>
              </a:rPr>
            </a:br>
            <a:r>
              <a:rPr lang="en-US" sz="1800" b="0" i="0" dirty="0">
                <a:solidFill>
                  <a:srgbClr val="000000"/>
                </a:solidFill>
                <a:effectLst/>
                <a:latin typeface="Aptos" panose="020B0004020202020204" pitchFamily="34" charset="0"/>
              </a:rPr>
              <a:t>        </a:t>
            </a:r>
            <a:r>
              <a:rPr lang="en-US" sz="1800" b="0" i="0" dirty="0" err="1">
                <a:solidFill>
                  <a:srgbClr val="000000"/>
                </a:solidFill>
                <a:effectLst/>
                <a:latin typeface="Aptos" panose="020B0004020202020204" pitchFamily="34" charset="0"/>
              </a:rPr>
              <a:t>pe.ispartof</a:t>
            </a:r>
            <a:r>
              <a:rPr lang="en-US" sz="1800" b="0" i="0" dirty="0">
                <a:solidFill>
                  <a:srgbClr val="000000"/>
                </a:solidFill>
                <a:effectLst/>
                <a:latin typeface="Aptos" panose="020B0004020202020204" pitchFamily="34" charset="0"/>
              </a:rPr>
              <a:t> AS </a:t>
            </a:r>
            <a:r>
              <a:rPr lang="en-US" sz="1800" b="0" i="0" dirty="0" err="1">
                <a:solidFill>
                  <a:srgbClr val="000000"/>
                </a:solidFill>
                <a:effectLst/>
                <a:latin typeface="Aptos" panose="020B0004020202020204" pitchFamily="34" charset="0"/>
              </a:rPr>
              <a:t>soilprofile_guidkey</a:t>
            </a:r>
            <a:r>
              <a:rPr lang="en-US" sz="1800" b="0" i="0" dirty="0">
                <a:solidFill>
                  <a:srgbClr val="000000"/>
                </a:solidFill>
                <a:effectLst/>
                <a:latin typeface="Aptos" panose="020B0004020202020204" pitchFamily="34" charset="0"/>
              </a:rPr>
              <a:t>,</a:t>
            </a:r>
            <a:r>
              <a:rPr lang="it-IT" sz="1800" b="0" i="0" dirty="0">
                <a:solidFill>
                  <a:srgbClr val="000000"/>
                </a:solidFill>
                <a:effectLst/>
                <a:latin typeface="WordVisiCarriageReturn_MSFontService"/>
              </a:rPr>
              <a:t> </a:t>
            </a:r>
            <a:br>
              <a:rPr lang="it-IT" sz="1800" b="0" i="0" dirty="0">
                <a:solidFill>
                  <a:srgbClr val="000000"/>
                </a:solidFill>
                <a:effectLst/>
                <a:latin typeface="WordVisiCarriageReturn_MSFontService"/>
              </a:rPr>
            </a:br>
            <a:r>
              <a:rPr lang="en-US" sz="1800" b="0" i="0" dirty="0">
                <a:solidFill>
                  <a:srgbClr val="000000"/>
                </a:solidFill>
                <a:effectLst/>
                <a:latin typeface="Aptos" panose="020B0004020202020204" pitchFamily="34" charset="0"/>
              </a:rPr>
              <a:t>        </a:t>
            </a:r>
            <a:r>
              <a:rPr lang="en-US" sz="1800" b="0" i="0" dirty="0" err="1">
                <a:solidFill>
                  <a:srgbClr val="000000"/>
                </a:solidFill>
                <a:effectLst/>
                <a:latin typeface="Aptos" panose="020B0004020202020204" pitchFamily="34" charset="0"/>
              </a:rPr>
              <a:t>sp.wrbreferencesoilgroup</a:t>
            </a:r>
            <a:r>
              <a:rPr lang="en-US" sz="1800" b="0" i="0" dirty="0">
                <a:solidFill>
                  <a:srgbClr val="000000"/>
                </a:solidFill>
                <a:effectLst/>
                <a:latin typeface="Aptos" panose="020B0004020202020204" pitchFamily="34" charset="0"/>
              </a:rPr>
              <a:t>,</a:t>
            </a:r>
            <a:r>
              <a:rPr lang="it-IT" sz="1800" b="0" i="0" dirty="0">
                <a:solidFill>
                  <a:srgbClr val="000000"/>
                </a:solidFill>
                <a:effectLst/>
                <a:latin typeface="WordVisiCarriageReturn_MSFontService"/>
              </a:rPr>
              <a:t> </a:t>
            </a:r>
            <a:br>
              <a:rPr lang="it-IT" sz="1800" b="0" i="0" dirty="0">
                <a:solidFill>
                  <a:srgbClr val="000000"/>
                </a:solidFill>
                <a:effectLst/>
                <a:latin typeface="WordVisiCarriageReturn_MSFontService"/>
              </a:rPr>
            </a:br>
            <a:r>
              <a:rPr lang="en-US" sz="1800" b="0" i="0" dirty="0">
                <a:solidFill>
                  <a:srgbClr val="000000"/>
                </a:solidFill>
                <a:effectLst/>
                <a:latin typeface="Aptos" panose="020B0004020202020204" pitchFamily="34" charset="0"/>
              </a:rPr>
              <a:t>        MAX(</a:t>
            </a:r>
            <a:r>
              <a:rPr lang="en-US" sz="1800" b="0" i="0" dirty="0" err="1">
                <a:solidFill>
                  <a:srgbClr val="000000"/>
                </a:solidFill>
                <a:effectLst/>
                <a:latin typeface="Aptos" panose="020B0004020202020204" pitchFamily="34" charset="0"/>
              </a:rPr>
              <a:t>pe.profileelementdepthrange_lowervalue</a:t>
            </a:r>
            <a:r>
              <a:rPr lang="en-US" sz="1800" b="0" i="0" dirty="0">
                <a:solidFill>
                  <a:srgbClr val="000000"/>
                </a:solidFill>
                <a:effectLst/>
                <a:latin typeface="Aptos" panose="020B0004020202020204" pitchFamily="34" charset="0"/>
              </a:rPr>
              <a:t>) AS </a:t>
            </a:r>
            <a:r>
              <a:rPr lang="en-US" sz="1800" b="0" i="0" dirty="0" err="1">
                <a:solidFill>
                  <a:srgbClr val="000000"/>
                </a:solidFill>
                <a:effectLst/>
                <a:latin typeface="Aptos" panose="020B0004020202020204" pitchFamily="34" charset="0"/>
              </a:rPr>
              <a:t>max_depth</a:t>
            </a:r>
            <a:r>
              <a:rPr lang="it-IT" sz="1800" b="0" i="0" dirty="0">
                <a:solidFill>
                  <a:srgbClr val="000000"/>
                </a:solidFill>
                <a:effectLst/>
                <a:latin typeface="WordVisiCarriageReturn_MSFontService"/>
              </a:rPr>
              <a:t> </a:t>
            </a:r>
            <a:br>
              <a:rPr lang="it-IT" sz="1800" b="0" i="0" dirty="0">
                <a:solidFill>
                  <a:srgbClr val="000000"/>
                </a:solidFill>
                <a:effectLst/>
                <a:latin typeface="WordVisiCarriageReturn_MSFontService"/>
              </a:rPr>
            </a:br>
            <a:r>
              <a:rPr lang="en-US" sz="1800" b="0" i="0" dirty="0">
                <a:solidFill>
                  <a:srgbClr val="000000"/>
                </a:solidFill>
                <a:effectLst/>
                <a:latin typeface="Aptos" panose="020B0004020202020204" pitchFamily="34" charset="0"/>
              </a:rPr>
              <a:t>    FROM</a:t>
            </a:r>
            <a:r>
              <a:rPr lang="it-IT" sz="1800" b="0" i="0" dirty="0">
                <a:solidFill>
                  <a:srgbClr val="000000"/>
                </a:solidFill>
                <a:effectLst/>
                <a:latin typeface="WordVisiCarriageReturn_MSFontService"/>
              </a:rPr>
              <a:t> </a:t>
            </a:r>
            <a:br>
              <a:rPr lang="it-IT" sz="1800" b="0" i="0" dirty="0">
                <a:solidFill>
                  <a:srgbClr val="000000"/>
                </a:solidFill>
                <a:effectLst/>
                <a:latin typeface="WordVisiCarriageReturn_MSFontService"/>
              </a:rPr>
            </a:br>
            <a:r>
              <a:rPr lang="en-US" sz="1800" b="0" i="0" dirty="0">
                <a:solidFill>
                  <a:srgbClr val="000000"/>
                </a:solidFill>
                <a:effectLst/>
                <a:latin typeface="Aptos" panose="020B0004020202020204" pitchFamily="34" charset="0"/>
              </a:rPr>
              <a:t>        </a:t>
            </a:r>
            <a:r>
              <a:rPr lang="en-US" sz="1800" b="0" i="0" dirty="0" err="1">
                <a:solidFill>
                  <a:srgbClr val="000000"/>
                </a:solidFill>
                <a:effectLst/>
                <a:latin typeface="Aptos" panose="020B0004020202020204" pitchFamily="34" charset="0"/>
              </a:rPr>
              <a:t>profileelement</a:t>
            </a:r>
            <a:r>
              <a:rPr lang="en-US" sz="1800" b="0" i="0" dirty="0">
                <a:solidFill>
                  <a:srgbClr val="000000"/>
                </a:solidFill>
                <a:effectLst/>
                <a:latin typeface="Aptos" panose="020B0004020202020204" pitchFamily="34" charset="0"/>
              </a:rPr>
              <a:t> pe</a:t>
            </a:r>
            <a:r>
              <a:rPr lang="it-IT" sz="1800" b="0" i="0" dirty="0">
                <a:solidFill>
                  <a:srgbClr val="000000"/>
                </a:solidFill>
                <a:effectLst/>
                <a:latin typeface="WordVisiCarriageReturn_MSFontService"/>
              </a:rPr>
              <a:t> </a:t>
            </a:r>
            <a:br>
              <a:rPr lang="it-IT" sz="1800" b="0" i="0" dirty="0">
                <a:solidFill>
                  <a:srgbClr val="000000"/>
                </a:solidFill>
                <a:effectLst/>
                <a:latin typeface="WordVisiCarriageReturn_MSFontService"/>
              </a:rPr>
            </a:br>
            <a:r>
              <a:rPr lang="en-US" sz="1800" b="0" i="0" dirty="0">
                <a:solidFill>
                  <a:srgbClr val="000000"/>
                </a:solidFill>
                <a:effectLst/>
                <a:latin typeface="Aptos" panose="020B0004020202020204" pitchFamily="34" charset="0"/>
              </a:rPr>
              <a:t>    INNER JOIN</a:t>
            </a:r>
            <a:r>
              <a:rPr lang="it-IT" sz="1800" b="0" i="0" dirty="0">
                <a:solidFill>
                  <a:srgbClr val="000000"/>
                </a:solidFill>
                <a:effectLst/>
                <a:latin typeface="WordVisiCarriageReturn_MSFontService"/>
              </a:rPr>
              <a:t> </a:t>
            </a:r>
            <a:br>
              <a:rPr lang="it-IT" sz="1800" b="0" i="0" dirty="0">
                <a:solidFill>
                  <a:srgbClr val="000000"/>
                </a:solidFill>
                <a:effectLst/>
                <a:latin typeface="WordVisiCarriageReturn_MSFontService"/>
              </a:rPr>
            </a:br>
            <a:r>
              <a:rPr lang="en-US" sz="1800" b="0" i="0" dirty="0">
                <a:solidFill>
                  <a:srgbClr val="000000"/>
                </a:solidFill>
                <a:effectLst/>
                <a:latin typeface="Aptos" panose="020B0004020202020204" pitchFamily="34" charset="0"/>
              </a:rPr>
              <a:t>        </a:t>
            </a:r>
            <a:r>
              <a:rPr lang="en-US" sz="1800" b="0" i="0" dirty="0" err="1">
                <a:solidFill>
                  <a:srgbClr val="000000"/>
                </a:solidFill>
                <a:effectLst/>
                <a:latin typeface="Aptos" panose="020B0004020202020204" pitchFamily="34" charset="0"/>
              </a:rPr>
              <a:t>faohorizonnotationtype</a:t>
            </a:r>
            <a:r>
              <a:rPr lang="en-US" sz="1800" b="0" i="0" dirty="0">
                <a:solidFill>
                  <a:srgbClr val="000000"/>
                </a:solidFill>
                <a:effectLst/>
                <a:latin typeface="Aptos" panose="020B0004020202020204" pitchFamily="34" charset="0"/>
              </a:rPr>
              <a:t> </a:t>
            </a:r>
            <a:r>
              <a:rPr lang="en-US" sz="1800" b="0" i="0" dirty="0" err="1">
                <a:solidFill>
                  <a:srgbClr val="000000"/>
                </a:solidFill>
                <a:effectLst/>
                <a:latin typeface="Aptos" panose="020B0004020202020204" pitchFamily="34" charset="0"/>
              </a:rPr>
              <a:t>fn</a:t>
            </a:r>
            <a:r>
              <a:rPr lang="it-IT" sz="1800" b="0" i="0" dirty="0">
                <a:solidFill>
                  <a:srgbClr val="000000"/>
                </a:solidFill>
                <a:effectLst/>
                <a:latin typeface="WordVisiCarriageReturn_MSFontService"/>
              </a:rPr>
              <a:t> </a:t>
            </a:r>
            <a:br>
              <a:rPr lang="it-IT" sz="1800" b="0" i="0" dirty="0">
                <a:solidFill>
                  <a:srgbClr val="000000"/>
                </a:solidFill>
                <a:effectLst/>
                <a:latin typeface="WordVisiCarriageReturn_MSFontService"/>
              </a:rPr>
            </a:br>
            <a:r>
              <a:rPr lang="en-US" sz="1800" b="0" i="0" dirty="0">
                <a:solidFill>
                  <a:srgbClr val="000000"/>
                </a:solidFill>
                <a:effectLst/>
                <a:latin typeface="Aptos" panose="020B0004020202020204" pitchFamily="34" charset="0"/>
              </a:rPr>
              <a:t>        ON </a:t>
            </a:r>
            <a:r>
              <a:rPr lang="en-US" sz="1800" b="0" i="0" dirty="0" err="1">
                <a:solidFill>
                  <a:srgbClr val="000000"/>
                </a:solidFill>
                <a:effectLst/>
                <a:latin typeface="Aptos" panose="020B0004020202020204" pitchFamily="34" charset="0"/>
              </a:rPr>
              <a:t>pe.guidkey</a:t>
            </a:r>
            <a:r>
              <a:rPr lang="en-US" sz="1800" b="0" i="0" dirty="0">
                <a:solidFill>
                  <a:srgbClr val="000000"/>
                </a:solidFill>
                <a:effectLst/>
                <a:latin typeface="Aptos" panose="020B0004020202020204" pitchFamily="34" charset="0"/>
              </a:rPr>
              <a:t> = </a:t>
            </a:r>
            <a:r>
              <a:rPr lang="en-US" sz="1800" b="0" i="0" dirty="0" err="1">
                <a:solidFill>
                  <a:srgbClr val="000000"/>
                </a:solidFill>
                <a:effectLst/>
                <a:latin typeface="Aptos" panose="020B0004020202020204" pitchFamily="34" charset="0"/>
              </a:rPr>
              <a:t>fn.idprofileelement</a:t>
            </a:r>
            <a:r>
              <a:rPr lang="it-IT" sz="1800" b="0" i="0" dirty="0">
                <a:solidFill>
                  <a:srgbClr val="000000"/>
                </a:solidFill>
                <a:effectLst/>
                <a:latin typeface="WordVisiCarriageReturn_MSFontService"/>
              </a:rPr>
              <a:t> </a:t>
            </a:r>
            <a:br>
              <a:rPr lang="it-IT" sz="1800" b="0" i="0" dirty="0">
                <a:solidFill>
                  <a:srgbClr val="000000"/>
                </a:solidFill>
                <a:effectLst/>
                <a:latin typeface="WordVisiCarriageReturn_MSFontService"/>
              </a:rPr>
            </a:br>
            <a:r>
              <a:rPr lang="en-US" sz="1800" b="0" i="0" dirty="0">
                <a:solidFill>
                  <a:srgbClr val="000000"/>
                </a:solidFill>
                <a:effectLst/>
                <a:latin typeface="Aptos" panose="020B0004020202020204" pitchFamily="34" charset="0"/>
              </a:rPr>
              <a:t>    INNER JOIN</a:t>
            </a:r>
            <a:r>
              <a:rPr lang="it-IT" sz="1800" b="0" i="0" dirty="0">
                <a:solidFill>
                  <a:srgbClr val="000000"/>
                </a:solidFill>
                <a:effectLst/>
                <a:latin typeface="WordVisiCarriageReturn_MSFontService"/>
              </a:rPr>
              <a:t> </a:t>
            </a:r>
            <a:br>
              <a:rPr lang="it-IT" sz="1800" b="0" i="0" dirty="0">
                <a:solidFill>
                  <a:srgbClr val="000000"/>
                </a:solidFill>
                <a:effectLst/>
                <a:latin typeface="WordVisiCarriageReturn_MSFontService"/>
              </a:rPr>
            </a:br>
            <a:r>
              <a:rPr lang="en-US" sz="1800" b="0" i="0" dirty="0">
                <a:solidFill>
                  <a:srgbClr val="000000"/>
                </a:solidFill>
                <a:effectLst/>
                <a:latin typeface="Aptos" panose="020B0004020202020204" pitchFamily="34" charset="0"/>
              </a:rPr>
              <a:t>        </a:t>
            </a:r>
            <a:r>
              <a:rPr lang="en-US" sz="1800" b="0" i="0" dirty="0" err="1">
                <a:solidFill>
                  <a:srgbClr val="000000"/>
                </a:solidFill>
                <a:effectLst/>
                <a:latin typeface="Aptos" panose="020B0004020202020204" pitchFamily="34" charset="0"/>
              </a:rPr>
              <a:t>soilprofile</a:t>
            </a:r>
            <a:r>
              <a:rPr lang="en-US" sz="1800" b="0" i="0" dirty="0">
                <a:solidFill>
                  <a:srgbClr val="000000"/>
                </a:solidFill>
                <a:effectLst/>
                <a:latin typeface="Aptos" panose="020B0004020202020204" pitchFamily="34" charset="0"/>
              </a:rPr>
              <a:t> </a:t>
            </a:r>
            <a:r>
              <a:rPr lang="en-US" sz="1800" b="0" i="0" dirty="0" err="1">
                <a:solidFill>
                  <a:srgbClr val="000000"/>
                </a:solidFill>
                <a:effectLst/>
                <a:latin typeface="Aptos" panose="020B0004020202020204" pitchFamily="34" charset="0"/>
              </a:rPr>
              <a:t>sp</a:t>
            </a:r>
            <a:r>
              <a:rPr lang="it-IT" sz="1800" b="0" i="0" dirty="0">
                <a:solidFill>
                  <a:srgbClr val="000000"/>
                </a:solidFill>
                <a:effectLst/>
                <a:latin typeface="WordVisiCarriageReturn_MSFontService"/>
              </a:rPr>
              <a:t> </a:t>
            </a:r>
            <a:br>
              <a:rPr lang="it-IT" sz="1800" b="0" i="0" dirty="0">
                <a:solidFill>
                  <a:srgbClr val="000000"/>
                </a:solidFill>
                <a:effectLst/>
                <a:latin typeface="WordVisiCarriageReturn_MSFontService"/>
              </a:rPr>
            </a:br>
            <a:r>
              <a:rPr lang="en-US" sz="1800" b="0" i="0" dirty="0">
                <a:solidFill>
                  <a:srgbClr val="000000"/>
                </a:solidFill>
                <a:effectLst/>
                <a:latin typeface="Aptos" panose="020B0004020202020204" pitchFamily="34" charset="0"/>
              </a:rPr>
              <a:t>        ON </a:t>
            </a:r>
            <a:r>
              <a:rPr lang="en-US" sz="1800" b="0" i="0" dirty="0" err="1">
                <a:solidFill>
                  <a:srgbClr val="000000"/>
                </a:solidFill>
                <a:effectLst/>
                <a:latin typeface="Aptos" panose="020B0004020202020204" pitchFamily="34" charset="0"/>
              </a:rPr>
              <a:t>pe.ispartof</a:t>
            </a:r>
            <a:r>
              <a:rPr lang="en-US" sz="1800" b="0" i="0" dirty="0">
                <a:solidFill>
                  <a:srgbClr val="000000"/>
                </a:solidFill>
                <a:effectLst/>
                <a:latin typeface="Aptos" panose="020B0004020202020204" pitchFamily="34" charset="0"/>
              </a:rPr>
              <a:t> = </a:t>
            </a:r>
            <a:r>
              <a:rPr lang="en-US" sz="1800" b="0" i="0" dirty="0" err="1">
                <a:solidFill>
                  <a:srgbClr val="000000"/>
                </a:solidFill>
                <a:effectLst/>
                <a:latin typeface="Aptos" panose="020B0004020202020204" pitchFamily="34" charset="0"/>
              </a:rPr>
              <a:t>sp.guidkey</a:t>
            </a:r>
            <a:r>
              <a:rPr lang="it-IT" sz="1800" b="0" i="0" dirty="0">
                <a:solidFill>
                  <a:srgbClr val="000000"/>
                </a:solidFill>
                <a:effectLst/>
                <a:latin typeface="WordVisiCarriageReturn_MSFontService"/>
              </a:rPr>
              <a:t> </a:t>
            </a:r>
            <a:br>
              <a:rPr lang="it-IT" sz="1800" b="0" i="0" dirty="0">
                <a:solidFill>
                  <a:srgbClr val="000000"/>
                </a:solidFill>
                <a:effectLst/>
                <a:latin typeface="WordVisiCarriageReturn_MSFontService"/>
              </a:rPr>
            </a:br>
            <a:r>
              <a:rPr lang="en-US" sz="1800" b="0" i="0" dirty="0">
                <a:solidFill>
                  <a:srgbClr val="000000"/>
                </a:solidFill>
                <a:effectLst/>
                <a:latin typeface="Aptos" panose="020B0004020202020204" pitchFamily="34" charset="0"/>
              </a:rPr>
              <a:t>    WHERE</a:t>
            </a:r>
            <a:r>
              <a:rPr lang="it-IT" sz="1800" b="0" i="0" dirty="0">
                <a:solidFill>
                  <a:srgbClr val="000000"/>
                </a:solidFill>
                <a:effectLst/>
                <a:latin typeface="WordVisiCarriageReturn_MSFontService"/>
              </a:rPr>
              <a:t> </a:t>
            </a:r>
            <a:br>
              <a:rPr lang="it-IT" sz="1800" b="0" i="0" dirty="0">
                <a:solidFill>
                  <a:srgbClr val="000000"/>
                </a:solidFill>
                <a:effectLst/>
                <a:latin typeface="WordVisiCarriageReturn_MSFontService"/>
              </a:rPr>
            </a:br>
            <a:r>
              <a:rPr lang="en-US" sz="1800" b="0" i="0" dirty="0">
                <a:solidFill>
                  <a:srgbClr val="000000"/>
                </a:solidFill>
                <a:effectLst/>
                <a:latin typeface="Aptos" panose="020B0004020202020204" pitchFamily="34" charset="0"/>
              </a:rPr>
              <a:t>        fn.faohorizonmaster_1 != "http://inspire.ec.europa.eu/</a:t>
            </a:r>
            <a:r>
              <a:rPr lang="en-US" sz="1800" b="0" i="0" dirty="0" err="1">
                <a:solidFill>
                  <a:srgbClr val="000000"/>
                </a:solidFill>
                <a:effectLst/>
                <a:latin typeface="Aptos" panose="020B0004020202020204" pitchFamily="34" charset="0"/>
              </a:rPr>
              <a:t>codelist</a:t>
            </a:r>
            <a:r>
              <a:rPr lang="en-US" sz="1800" b="0" i="0" dirty="0">
                <a:solidFill>
                  <a:srgbClr val="000000"/>
                </a:solidFill>
                <a:effectLst/>
                <a:latin typeface="Aptos" panose="020B0004020202020204" pitchFamily="34" charset="0"/>
              </a:rPr>
              <a:t>/</a:t>
            </a:r>
            <a:r>
              <a:rPr lang="en-US" sz="1800" b="0" i="0" dirty="0" err="1">
                <a:solidFill>
                  <a:srgbClr val="000000"/>
                </a:solidFill>
                <a:effectLst/>
                <a:latin typeface="Aptos" panose="020B0004020202020204" pitchFamily="34" charset="0"/>
              </a:rPr>
              <a:t>FAOHorizonMasterValue</a:t>
            </a:r>
            <a:r>
              <a:rPr lang="en-US" sz="1800" b="0" i="0" dirty="0">
                <a:solidFill>
                  <a:srgbClr val="000000"/>
                </a:solidFill>
                <a:effectLst/>
                <a:latin typeface="Aptos" panose="020B0004020202020204" pitchFamily="34" charset="0"/>
              </a:rPr>
              <a:t>/R"</a:t>
            </a:r>
            <a:r>
              <a:rPr lang="it-IT" sz="1800" b="0" i="0" dirty="0">
                <a:solidFill>
                  <a:srgbClr val="000000"/>
                </a:solidFill>
                <a:effectLst/>
                <a:latin typeface="WordVisiCarriageReturn_MSFontService"/>
              </a:rPr>
              <a:t> </a:t>
            </a:r>
            <a:br>
              <a:rPr lang="it-IT" sz="1800" b="0" i="0" dirty="0">
                <a:solidFill>
                  <a:srgbClr val="000000"/>
                </a:solidFill>
                <a:effectLst/>
                <a:latin typeface="WordVisiCarriageReturn_MSFontService"/>
              </a:rPr>
            </a:br>
            <a:r>
              <a:rPr lang="en-US" sz="1800" b="0" i="0" dirty="0">
                <a:solidFill>
                  <a:srgbClr val="000000"/>
                </a:solidFill>
                <a:effectLst/>
                <a:latin typeface="Aptos" panose="020B0004020202020204" pitchFamily="34" charset="0"/>
              </a:rPr>
              <a:t>    GROUP BY</a:t>
            </a:r>
            <a:r>
              <a:rPr lang="it-IT" sz="1800" b="0" i="0" dirty="0">
                <a:solidFill>
                  <a:srgbClr val="000000"/>
                </a:solidFill>
                <a:effectLst/>
                <a:latin typeface="WordVisiCarriageReturn_MSFontService"/>
              </a:rPr>
              <a:t> </a:t>
            </a:r>
            <a:br>
              <a:rPr lang="it-IT" sz="1800" b="0" i="0" dirty="0">
                <a:solidFill>
                  <a:srgbClr val="000000"/>
                </a:solidFill>
                <a:effectLst/>
                <a:latin typeface="WordVisiCarriageReturn_MSFontService"/>
              </a:rPr>
            </a:br>
            <a:r>
              <a:rPr lang="en-US" sz="1800" b="0" i="0" dirty="0">
                <a:solidFill>
                  <a:srgbClr val="000000"/>
                </a:solidFill>
                <a:effectLst/>
                <a:latin typeface="Aptos" panose="020B0004020202020204" pitchFamily="34" charset="0"/>
              </a:rPr>
              <a:t>        </a:t>
            </a:r>
            <a:r>
              <a:rPr lang="en-US" sz="1800" b="0" i="0" dirty="0" err="1">
                <a:solidFill>
                  <a:srgbClr val="000000"/>
                </a:solidFill>
                <a:effectLst/>
                <a:latin typeface="Aptos" panose="020B0004020202020204" pitchFamily="34" charset="0"/>
              </a:rPr>
              <a:t>pe.ispartof</a:t>
            </a:r>
            <a:r>
              <a:rPr lang="en-US" sz="1800" b="0" i="0" dirty="0">
                <a:solidFill>
                  <a:srgbClr val="000000"/>
                </a:solidFill>
                <a:effectLst/>
                <a:latin typeface="Aptos" panose="020B0004020202020204" pitchFamily="34" charset="0"/>
              </a:rPr>
              <a:t>, </a:t>
            </a:r>
            <a:r>
              <a:rPr lang="en-US" sz="1800" b="0" i="0" dirty="0" err="1">
                <a:solidFill>
                  <a:srgbClr val="000000"/>
                </a:solidFill>
                <a:effectLst/>
                <a:latin typeface="Aptos" panose="020B0004020202020204" pitchFamily="34" charset="0"/>
              </a:rPr>
              <a:t>sp.wrbreferencesoilgroup</a:t>
            </a:r>
            <a:r>
              <a:rPr lang="it-IT" sz="1800" b="0" i="0" dirty="0">
                <a:solidFill>
                  <a:srgbClr val="000000"/>
                </a:solidFill>
                <a:effectLst/>
                <a:latin typeface="WordVisiCarriageReturn_MSFontService"/>
              </a:rPr>
              <a:t> </a:t>
            </a:r>
            <a:br>
              <a:rPr lang="it-IT" sz="1800" b="0" i="0" dirty="0">
                <a:solidFill>
                  <a:srgbClr val="000000"/>
                </a:solidFill>
                <a:effectLst/>
                <a:latin typeface="WordVisiCarriageReturn_MSFontService"/>
              </a:rPr>
            </a:br>
            <a:r>
              <a:rPr lang="en-US" sz="1800" b="0" i="0" dirty="0">
                <a:solidFill>
                  <a:srgbClr val="000000"/>
                </a:solidFill>
                <a:effectLst/>
                <a:latin typeface="Aptos" panose="020B0004020202020204" pitchFamily="34" charset="0"/>
              </a:rPr>
              <a:t>)</a:t>
            </a:r>
            <a:r>
              <a:rPr lang="it-IT" sz="1800" b="0" i="0" dirty="0">
                <a:solidFill>
                  <a:srgbClr val="000000"/>
                </a:solidFill>
                <a:effectLst/>
                <a:latin typeface="WordVisiCarriageReturn_MSFontService"/>
              </a:rPr>
              <a:t> </a:t>
            </a:r>
            <a:br>
              <a:rPr lang="it-IT" sz="1800" b="0" i="0" dirty="0">
                <a:solidFill>
                  <a:srgbClr val="000000"/>
                </a:solidFill>
                <a:effectLst/>
                <a:latin typeface="WordVisiCarriageReturn_MSFontService"/>
              </a:rPr>
            </a:br>
            <a:r>
              <a:rPr lang="en-US" sz="1800" b="0" i="0" dirty="0">
                <a:solidFill>
                  <a:srgbClr val="000000"/>
                </a:solidFill>
                <a:effectLst/>
                <a:latin typeface="Aptos" panose="020B0004020202020204" pitchFamily="34" charset="0"/>
              </a:rPr>
              <a:t>SELECT</a:t>
            </a:r>
            <a:r>
              <a:rPr lang="it-IT" sz="1800" b="0" i="0" dirty="0">
                <a:solidFill>
                  <a:srgbClr val="000000"/>
                </a:solidFill>
                <a:effectLst/>
                <a:latin typeface="WordVisiCarriageReturn_MSFontService"/>
              </a:rPr>
              <a:t> </a:t>
            </a:r>
            <a:br>
              <a:rPr lang="it-IT" sz="1800" b="0" i="0" dirty="0">
                <a:solidFill>
                  <a:srgbClr val="000000"/>
                </a:solidFill>
                <a:effectLst/>
                <a:latin typeface="WordVisiCarriageReturn_MSFontService"/>
              </a:rPr>
            </a:br>
            <a:r>
              <a:rPr lang="en-US" sz="1800" b="0" i="0" dirty="0">
                <a:solidFill>
                  <a:srgbClr val="000000"/>
                </a:solidFill>
                <a:effectLst/>
                <a:latin typeface="Aptos" panose="020B0004020202020204" pitchFamily="34" charset="0"/>
              </a:rPr>
              <a:t>    </a:t>
            </a:r>
            <a:r>
              <a:rPr lang="en-US" sz="1800" b="0" i="0" dirty="0" err="1">
                <a:solidFill>
                  <a:srgbClr val="000000"/>
                </a:solidFill>
                <a:effectLst/>
                <a:latin typeface="Aptos" panose="020B0004020202020204" pitchFamily="34" charset="0"/>
              </a:rPr>
              <a:t>wrbreferencesoilgroup</a:t>
            </a:r>
            <a:r>
              <a:rPr lang="en-US" sz="1800" b="0" i="0" dirty="0">
                <a:solidFill>
                  <a:srgbClr val="000000"/>
                </a:solidFill>
                <a:effectLst/>
                <a:latin typeface="Aptos" panose="020B0004020202020204" pitchFamily="34" charset="0"/>
              </a:rPr>
              <a:t>,</a:t>
            </a:r>
            <a:r>
              <a:rPr lang="it-IT" sz="1800" b="0" i="0" dirty="0">
                <a:solidFill>
                  <a:srgbClr val="000000"/>
                </a:solidFill>
                <a:effectLst/>
                <a:latin typeface="WordVisiCarriageReturn_MSFontService"/>
              </a:rPr>
              <a:t> </a:t>
            </a:r>
            <a:br>
              <a:rPr lang="it-IT" sz="1800" b="0" i="0" dirty="0">
                <a:solidFill>
                  <a:srgbClr val="000000"/>
                </a:solidFill>
                <a:effectLst/>
                <a:latin typeface="WordVisiCarriageReturn_MSFontService"/>
              </a:rPr>
            </a:br>
            <a:r>
              <a:rPr lang="en-US" sz="1800" b="0" i="0" dirty="0">
                <a:solidFill>
                  <a:srgbClr val="000000"/>
                </a:solidFill>
                <a:effectLst/>
                <a:latin typeface="Aptos" panose="020B0004020202020204" pitchFamily="34" charset="0"/>
              </a:rPr>
              <a:t>      ROUND(AVG(</a:t>
            </a:r>
            <a:r>
              <a:rPr lang="en-US" sz="1800" b="0" i="0" dirty="0" err="1">
                <a:solidFill>
                  <a:srgbClr val="000000"/>
                </a:solidFill>
                <a:effectLst/>
                <a:latin typeface="Aptos" panose="020B0004020202020204" pitchFamily="34" charset="0"/>
              </a:rPr>
              <a:t>max_depth</a:t>
            </a:r>
            <a:r>
              <a:rPr lang="en-US" sz="1800" b="0" i="0" dirty="0">
                <a:solidFill>
                  <a:srgbClr val="000000"/>
                </a:solidFill>
                <a:effectLst/>
                <a:latin typeface="Aptos" panose="020B0004020202020204" pitchFamily="34" charset="0"/>
              </a:rPr>
              <a:t>), 2)AS </a:t>
            </a:r>
            <a:r>
              <a:rPr lang="en-US" sz="1800" b="0" i="0" dirty="0" err="1">
                <a:solidFill>
                  <a:srgbClr val="000000"/>
                </a:solidFill>
                <a:effectLst/>
                <a:latin typeface="Aptos" panose="020B0004020202020204" pitchFamily="34" charset="0"/>
              </a:rPr>
              <a:t>average_max_depth</a:t>
            </a:r>
            <a:r>
              <a:rPr lang="it-IT" sz="1800" b="0" i="0" dirty="0">
                <a:solidFill>
                  <a:srgbClr val="000000"/>
                </a:solidFill>
                <a:effectLst/>
                <a:latin typeface="WordVisiCarriageReturn_MSFontService"/>
              </a:rPr>
              <a:t> </a:t>
            </a:r>
            <a:br>
              <a:rPr lang="it-IT" sz="1800" b="0" i="0" dirty="0">
                <a:solidFill>
                  <a:srgbClr val="000000"/>
                </a:solidFill>
                <a:effectLst/>
                <a:latin typeface="WordVisiCarriageReturn_MSFontService"/>
              </a:rPr>
            </a:br>
            <a:r>
              <a:rPr lang="en-US" sz="1800" b="0" i="0" dirty="0">
                <a:solidFill>
                  <a:srgbClr val="000000"/>
                </a:solidFill>
                <a:effectLst/>
                <a:latin typeface="Aptos" panose="020B0004020202020204" pitchFamily="34" charset="0"/>
              </a:rPr>
              <a:t>FROM</a:t>
            </a:r>
            <a:r>
              <a:rPr lang="it-IT" sz="1800" b="0" i="0" dirty="0">
                <a:solidFill>
                  <a:srgbClr val="000000"/>
                </a:solidFill>
                <a:effectLst/>
                <a:latin typeface="WordVisiCarriageReturn_MSFontService"/>
              </a:rPr>
              <a:t> </a:t>
            </a:r>
            <a:br>
              <a:rPr lang="it-IT" sz="1800" b="0" i="0" dirty="0">
                <a:solidFill>
                  <a:srgbClr val="000000"/>
                </a:solidFill>
                <a:effectLst/>
                <a:latin typeface="WordVisiCarriageReturn_MSFontService"/>
              </a:rPr>
            </a:br>
            <a:r>
              <a:rPr lang="en-US" sz="1800" b="0" i="0" dirty="0">
                <a:solidFill>
                  <a:srgbClr val="000000"/>
                </a:solidFill>
                <a:effectLst/>
                <a:latin typeface="Aptos" panose="020B0004020202020204" pitchFamily="34" charset="0"/>
              </a:rPr>
              <a:t>    </a:t>
            </a:r>
            <a:r>
              <a:rPr lang="en-US" sz="1800" b="0" i="0" dirty="0" err="1">
                <a:solidFill>
                  <a:srgbClr val="000000"/>
                </a:solidFill>
                <a:effectLst/>
                <a:latin typeface="Aptos" panose="020B0004020202020204" pitchFamily="34" charset="0"/>
              </a:rPr>
              <a:t>MaxDepthPerProfile</a:t>
            </a:r>
            <a:r>
              <a:rPr lang="it-IT" sz="1800" b="0" i="0" dirty="0">
                <a:solidFill>
                  <a:srgbClr val="000000"/>
                </a:solidFill>
                <a:effectLst/>
                <a:latin typeface="WordVisiCarriageReturn_MSFontService"/>
              </a:rPr>
              <a:t> </a:t>
            </a:r>
            <a:br>
              <a:rPr lang="it-IT" sz="1800" b="0" i="0" dirty="0">
                <a:solidFill>
                  <a:srgbClr val="000000"/>
                </a:solidFill>
                <a:effectLst/>
                <a:latin typeface="WordVisiCarriageReturn_MSFontService"/>
              </a:rPr>
            </a:br>
            <a:r>
              <a:rPr lang="en-US" sz="1800" b="0" i="0" dirty="0">
                <a:solidFill>
                  <a:srgbClr val="000000"/>
                </a:solidFill>
                <a:effectLst/>
                <a:latin typeface="Aptos" panose="020B0004020202020204" pitchFamily="34" charset="0"/>
              </a:rPr>
              <a:t>GROUP BY</a:t>
            </a:r>
            <a:r>
              <a:rPr lang="it-IT" sz="1800" b="0" i="0" dirty="0">
                <a:solidFill>
                  <a:srgbClr val="000000"/>
                </a:solidFill>
                <a:effectLst/>
                <a:latin typeface="WordVisiCarriageReturn_MSFontService"/>
              </a:rPr>
              <a:t> </a:t>
            </a:r>
            <a:br>
              <a:rPr lang="it-IT" sz="1800" b="0" i="0" dirty="0">
                <a:solidFill>
                  <a:srgbClr val="000000"/>
                </a:solidFill>
                <a:effectLst/>
                <a:latin typeface="WordVisiCarriageReturn_MSFontService"/>
              </a:rPr>
            </a:br>
            <a:r>
              <a:rPr lang="en-US" sz="1800" b="0" i="0" dirty="0">
                <a:solidFill>
                  <a:srgbClr val="000000"/>
                </a:solidFill>
                <a:effectLst/>
                <a:latin typeface="Aptos" panose="020B0004020202020204" pitchFamily="34" charset="0"/>
              </a:rPr>
              <a:t>    </a:t>
            </a:r>
            <a:r>
              <a:rPr lang="en-US" sz="1800" b="0" i="0" dirty="0" err="1">
                <a:solidFill>
                  <a:srgbClr val="000000"/>
                </a:solidFill>
                <a:effectLst/>
                <a:latin typeface="Aptos" panose="020B0004020202020204" pitchFamily="34" charset="0"/>
              </a:rPr>
              <a:t>wrbreferencesoilgroup</a:t>
            </a:r>
            <a:r>
              <a:rPr lang="en-US" sz="1800" b="0" i="0" dirty="0">
                <a:solidFill>
                  <a:srgbClr val="000000"/>
                </a:solidFill>
                <a:effectLst/>
                <a:latin typeface="Aptos" panose="020B0004020202020204" pitchFamily="34" charset="0"/>
              </a:rPr>
              <a:t>;</a:t>
            </a:r>
            <a:r>
              <a:rPr lang="it-IT" sz="1800" b="0" i="0" dirty="0">
                <a:solidFill>
                  <a:srgbClr val="000000"/>
                </a:solidFill>
                <a:effectLst/>
                <a:latin typeface="Aptos" panose="020B0004020202020204" pitchFamily="34" charset="0"/>
              </a:rPr>
              <a:t> </a:t>
            </a:r>
            <a:endParaRPr lang="it-IT" b="0" i="0" dirty="0">
              <a:solidFill>
                <a:srgbClr val="000000"/>
              </a:solidFill>
              <a:effectLst/>
              <a:latin typeface="Segoe UI" panose="020B0502040204020203" pitchFamily="34" charset="0"/>
            </a:endParaRPr>
          </a:p>
          <a:p>
            <a:endParaRPr lang="it-IT" dirty="0"/>
          </a:p>
        </p:txBody>
      </p:sp>
      <p:sp>
        <p:nvSpPr>
          <p:cNvPr id="4" name="Segnaposto numero diapositiva 3"/>
          <p:cNvSpPr>
            <a:spLocks noGrp="1"/>
          </p:cNvSpPr>
          <p:nvPr>
            <p:ph type="sldNum" sz="quarter" idx="5"/>
          </p:nvPr>
        </p:nvSpPr>
        <p:spPr/>
        <p:txBody>
          <a:bodyPr/>
          <a:lstStyle/>
          <a:p>
            <a:fld id="{25FC47DF-0757-4F65-8C74-8B8EFA300F47}" type="slidenum">
              <a:rPr lang="it-IT" smtClean="0"/>
              <a:t>13</a:t>
            </a:fld>
            <a:endParaRPr lang="it-IT"/>
          </a:p>
        </p:txBody>
      </p:sp>
    </p:spTree>
    <p:extLst>
      <p:ext uri="{BB962C8B-B14F-4D97-AF65-F5344CB8AC3E}">
        <p14:creationId xmlns:p14="http://schemas.microsoft.com/office/powerpoint/2010/main" val="672507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3BF9D8-8722-0DA3-6FA1-A208575C5D0B}"/>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7EAB932-092B-D479-36FB-3D5C18B4185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6111894E-9634-5DC4-D8B1-60C4A97619B1}"/>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A7819412-12FE-FD5F-7348-E1A30E782A57}"/>
              </a:ext>
            </a:extLst>
          </p:cNvPr>
          <p:cNvSpPr>
            <a:spLocks noGrp="1"/>
          </p:cNvSpPr>
          <p:nvPr>
            <p:ph type="sldNum" sz="quarter" idx="5"/>
          </p:nvPr>
        </p:nvSpPr>
        <p:spPr/>
        <p:txBody>
          <a:bodyPr/>
          <a:lstStyle/>
          <a:p>
            <a:fld id="{25FC47DF-0757-4F65-8C74-8B8EFA300F47}" type="slidenum">
              <a:rPr lang="it-IT" smtClean="0"/>
              <a:t>17</a:t>
            </a:fld>
            <a:endParaRPr lang="it-IT"/>
          </a:p>
        </p:txBody>
      </p:sp>
    </p:spTree>
    <p:extLst>
      <p:ext uri="{BB962C8B-B14F-4D97-AF65-F5344CB8AC3E}">
        <p14:creationId xmlns:p14="http://schemas.microsoft.com/office/powerpoint/2010/main" val="1047328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B227E7-E8BE-A867-18F6-E49CAEF5B761}"/>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68BE1CF-8C58-8BF9-859A-55F9E8C8B27B}"/>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181C31D9-1B2F-ED05-B080-0968BDA4A9A5}"/>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3CC7040D-7D22-E8AA-20B2-5C20E4955A10}"/>
              </a:ext>
            </a:extLst>
          </p:cNvPr>
          <p:cNvSpPr>
            <a:spLocks noGrp="1"/>
          </p:cNvSpPr>
          <p:nvPr>
            <p:ph type="sldNum" sz="quarter" idx="5"/>
          </p:nvPr>
        </p:nvSpPr>
        <p:spPr/>
        <p:txBody>
          <a:bodyPr/>
          <a:lstStyle/>
          <a:p>
            <a:fld id="{25FC47DF-0757-4F65-8C74-8B8EFA300F47}" type="slidenum">
              <a:rPr lang="it-IT" smtClean="0"/>
              <a:t>18</a:t>
            </a:fld>
            <a:endParaRPr lang="it-IT"/>
          </a:p>
        </p:txBody>
      </p:sp>
    </p:spTree>
    <p:extLst>
      <p:ext uri="{BB962C8B-B14F-4D97-AF65-F5344CB8AC3E}">
        <p14:creationId xmlns:p14="http://schemas.microsoft.com/office/powerpoint/2010/main" val="69112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65BF5-1E01-974A-2722-FE9A9AB3202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D0D45095-75B8-D0AF-9BE7-01BDB02BA8C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2D27EE2-B965-15A7-C2AC-5CD7A6D43F4D}"/>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062971CA-35FE-6DE0-E9FF-8C18AD5863CE}"/>
              </a:ext>
            </a:extLst>
          </p:cNvPr>
          <p:cNvSpPr>
            <a:spLocks noGrp="1"/>
          </p:cNvSpPr>
          <p:nvPr>
            <p:ph type="sldNum" sz="quarter" idx="5"/>
          </p:nvPr>
        </p:nvSpPr>
        <p:spPr/>
        <p:txBody>
          <a:bodyPr/>
          <a:lstStyle/>
          <a:p>
            <a:fld id="{25FC47DF-0757-4F65-8C74-8B8EFA300F47}" type="slidenum">
              <a:rPr lang="it-IT" smtClean="0"/>
              <a:t>19</a:t>
            </a:fld>
            <a:endParaRPr lang="it-IT"/>
          </a:p>
        </p:txBody>
      </p:sp>
    </p:spTree>
    <p:extLst>
      <p:ext uri="{BB962C8B-B14F-4D97-AF65-F5344CB8AC3E}">
        <p14:creationId xmlns:p14="http://schemas.microsoft.com/office/powerpoint/2010/main" val="1651250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25FC47DF-0757-4F65-8C74-8B8EFA300F47}" type="slidenum">
              <a:rPr lang="it-IT" smtClean="0"/>
              <a:t>20</a:t>
            </a:fld>
            <a:endParaRPr lang="it-IT"/>
          </a:p>
        </p:txBody>
      </p:sp>
    </p:spTree>
    <p:extLst>
      <p:ext uri="{BB962C8B-B14F-4D97-AF65-F5344CB8AC3E}">
        <p14:creationId xmlns:p14="http://schemas.microsoft.com/office/powerpoint/2010/main" val="12521306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QGIS: Eliminate connection</a:t>
            </a:r>
          </a:p>
          <a:p>
            <a:r>
              <a:rPr lang="it-IT" dirty="0"/>
              <a:t>Layer &gt; Browser </a:t>
            </a:r>
          </a:p>
          <a:p>
            <a:r>
              <a:rPr lang="it-IT" dirty="0" err="1"/>
              <a:t>Geopackage</a:t>
            </a:r>
            <a:r>
              <a:rPr lang="it-IT" dirty="0"/>
              <a:t> &gt; New connection &gt; </a:t>
            </a:r>
          </a:p>
          <a:p>
            <a:endParaRPr lang="it-IT" dirty="0"/>
          </a:p>
          <a:p>
            <a:r>
              <a:rPr lang="it-IT" dirty="0" err="1"/>
              <a:t>SoilPlot</a:t>
            </a:r>
            <a:r>
              <a:rPr lang="it-IT" dirty="0"/>
              <a:t> (2136)&gt; </a:t>
            </a:r>
            <a:r>
              <a:rPr lang="it-IT" dirty="0" err="1"/>
              <a:t>SoilSite</a:t>
            </a:r>
            <a:r>
              <a:rPr lang="it-IT" dirty="0"/>
              <a:t> &gt;</a:t>
            </a:r>
            <a:r>
              <a:rPr lang="it-IT" dirty="0" err="1"/>
              <a:t>SoilProfile</a:t>
            </a:r>
            <a:r>
              <a:rPr lang="it-IT" dirty="0"/>
              <a:t> (</a:t>
            </a:r>
            <a:r>
              <a:rPr lang="it-IT" dirty="0" err="1"/>
              <a:t>Descending</a:t>
            </a:r>
            <a:r>
              <a:rPr lang="it-IT" dirty="0"/>
              <a:t>) &gt; CRSA_SO_Sps2P6_P (C.DA GORGHI)</a:t>
            </a:r>
          </a:p>
          <a:p>
            <a:r>
              <a:rPr lang="it-IT" dirty="0" err="1"/>
              <a:t>SoilProfile</a:t>
            </a:r>
            <a:r>
              <a:rPr lang="it-IT" dirty="0"/>
              <a:t> (2409)</a:t>
            </a:r>
          </a:p>
        </p:txBody>
      </p:sp>
      <p:sp>
        <p:nvSpPr>
          <p:cNvPr id="4" name="Segnaposto numero diapositiva 3"/>
          <p:cNvSpPr>
            <a:spLocks noGrp="1"/>
          </p:cNvSpPr>
          <p:nvPr>
            <p:ph type="sldNum" sz="quarter" idx="5"/>
          </p:nvPr>
        </p:nvSpPr>
        <p:spPr/>
        <p:txBody>
          <a:bodyPr/>
          <a:lstStyle/>
          <a:p>
            <a:fld id="{25FC47DF-0757-4F65-8C74-8B8EFA300F47}" type="slidenum">
              <a:rPr lang="it-IT" smtClean="0"/>
              <a:t>21</a:t>
            </a:fld>
            <a:endParaRPr lang="it-IT"/>
          </a:p>
        </p:txBody>
      </p:sp>
    </p:spTree>
    <p:extLst>
      <p:ext uri="{BB962C8B-B14F-4D97-AF65-F5344CB8AC3E}">
        <p14:creationId xmlns:p14="http://schemas.microsoft.com/office/powerpoint/2010/main" val="24813530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74BFB-CC11-29AD-9C55-4FDC2289627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A222159-E03A-2B2C-F554-87D086CA5F0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4FFC299-2BA4-CE4A-6343-2C4EA601B0D0}"/>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D1A0E9AF-00B5-AEC0-BFA8-A8DFA2D2B4EB}"/>
              </a:ext>
            </a:extLst>
          </p:cNvPr>
          <p:cNvSpPr>
            <a:spLocks noGrp="1"/>
          </p:cNvSpPr>
          <p:nvPr>
            <p:ph type="sldNum" sz="quarter" idx="5"/>
          </p:nvPr>
        </p:nvSpPr>
        <p:spPr/>
        <p:txBody>
          <a:bodyPr/>
          <a:lstStyle/>
          <a:p>
            <a:fld id="{25FC47DF-0757-4F65-8C74-8B8EFA300F47}" type="slidenum">
              <a:rPr lang="it-IT" smtClean="0"/>
              <a:t>23</a:t>
            </a:fld>
            <a:endParaRPr lang="it-IT"/>
          </a:p>
        </p:txBody>
      </p:sp>
    </p:spTree>
    <p:extLst>
      <p:ext uri="{BB962C8B-B14F-4D97-AF65-F5344CB8AC3E}">
        <p14:creationId xmlns:p14="http://schemas.microsoft.com/office/powerpoint/2010/main" val="27058103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6DB1D55-90BE-4E3B-9223-D1FEAD60BC4D}" type="slidenum">
              <a:rPr lang="nl-NL" smtClean="0"/>
              <a:t>24</a:t>
            </a:fld>
            <a:endParaRPr lang="nl-NL"/>
          </a:p>
        </p:txBody>
      </p:sp>
    </p:spTree>
    <p:extLst>
      <p:ext uri="{BB962C8B-B14F-4D97-AF65-F5344CB8AC3E}">
        <p14:creationId xmlns:p14="http://schemas.microsoft.com/office/powerpoint/2010/main" val="540706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6D9DE-ACD9-A644-E8A0-C559D01F91D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0B9E045-C7BD-62DC-5F2E-DB27DC8DDAF9}"/>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E67F387-87AC-97B0-EB45-CBFA81279CDB}"/>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238BE265-3B5E-845C-EC1D-4745A8AF8045}"/>
              </a:ext>
            </a:extLst>
          </p:cNvPr>
          <p:cNvSpPr>
            <a:spLocks noGrp="1"/>
          </p:cNvSpPr>
          <p:nvPr>
            <p:ph type="sldNum" sz="quarter" idx="5"/>
          </p:nvPr>
        </p:nvSpPr>
        <p:spPr/>
        <p:txBody>
          <a:bodyPr/>
          <a:lstStyle/>
          <a:p>
            <a:fld id="{25FC47DF-0757-4F65-8C74-8B8EFA300F47}" type="slidenum">
              <a:rPr lang="it-IT" smtClean="0"/>
              <a:t>25</a:t>
            </a:fld>
            <a:endParaRPr lang="it-IT"/>
          </a:p>
        </p:txBody>
      </p:sp>
    </p:spTree>
    <p:extLst>
      <p:ext uri="{BB962C8B-B14F-4D97-AF65-F5344CB8AC3E}">
        <p14:creationId xmlns:p14="http://schemas.microsoft.com/office/powerpoint/2010/main" val="28904141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5FC47DF-0757-4F65-8C74-8B8EFA300F47}" type="slidenum">
              <a:rPr lang="it-IT" smtClean="0"/>
              <a:t>27</a:t>
            </a:fld>
            <a:endParaRPr lang="it-IT"/>
          </a:p>
        </p:txBody>
      </p:sp>
    </p:spTree>
    <p:extLst>
      <p:ext uri="{BB962C8B-B14F-4D97-AF65-F5344CB8AC3E}">
        <p14:creationId xmlns:p14="http://schemas.microsoft.com/office/powerpoint/2010/main" val="2250659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DC7B8-CEA8-DE51-4DC1-E95025B2555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48F120E-E13D-F496-03A8-6319125EB57D}"/>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F771EDC-33F7-FC97-96B8-20376B50246E}"/>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0925C7C2-4A6B-D95E-09D7-BC863E48949F}"/>
              </a:ext>
            </a:extLst>
          </p:cNvPr>
          <p:cNvSpPr>
            <a:spLocks noGrp="1"/>
          </p:cNvSpPr>
          <p:nvPr>
            <p:ph type="sldNum" sz="quarter" idx="5"/>
          </p:nvPr>
        </p:nvSpPr>
        <p:spPr/>
        <p:txBody>
          <a:bodyPr/>
          <a:lstStyle/>
          <a:p>
            <a:fld id="{25FC47DF-0757-4F65-8C74-8B8EFA300F47}" type="slidenum">
              <a:rPr lang="it-IT" smtClean="0"/>
              <a:t>3</a:t>
            </a:fld>
            <a:endParaRPr lang="it-IT"/>
          </a:p>
        </p:txBody>
      </p:sp>
    </p:spTree>
    <p:extLst>
      <p:ext uri="{BB962C8B-B14F-4D97-AF65-F5344CB8AC3E}">
        <p14:creationId xmlns:p14="http://schemas.microsoft.com/office/powerpoint/2010/main" val="30621263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 </a:t>
            </a:r>
          </a:p>
        </p:txBody>
      </p:sp>
      <p:sp>
        <p:nvSpPr>
          <p:cNvPr id="4" name="Segnaposto numero diapositiva 3"/>
          <p:cNvSpPr>
            <a:spLocks noGrp="1"/>
          </p:cNvSpPr>
          <p:nvPr>
            <p:ph type="sldNum" sz="quarter" idx="5"/>
          </p:nvPr>
        </p:nvSpPr>
        <p:spPr/>
        <p:txBody>
          <a:bodyPr/>
          <a:lstStyle/>
          <a:p>
            <a:fld id="{25FC47DF-0757-4F65-8C74-8B8EFA300F47}" type="slidenum">
              <a:rPr lang="it-IT" smtClean="0"/>
              <a:t>28</a:t>
            </a:fld>
            <a:endParaRPr lang="it-IT"/>
          </a:p>
        </p:txBody>
      </p:sp>
    </p:spTree>
    <p:extLst>
      <p:ext uri="{BB962C8B-B14F-4D97-AF65-F5344CB8AC3E}">
        <p14:creationId xmlns:p14="http://schemas.microsoft.com/office/powerpoint/2010/main" val="11014884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980B0-6FA8-64A5-B30D-7FE13E48EAC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0A98FC1-412E-F20E-4C49-183FF483B839}"/>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E85DC98-7911-D2F7-2301-61840A236926}"/>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F1CBA8F5-F6D2-76BC-C188-6BC840DAF9E8}"/>
              </a:ext>
            </a:extLst>
          </p:cNvPr>
          <p:cNvSpPr>
            <a:spLocks noGrp="1"/>
          </p:cNvSpPr>
          <p:nvPr>
            <p:ph type="sldNum" sz="quarter" idx="5"/>
          </p:nvPr>
        </p:nvSpPr>
        <p:spPr/>
        <p:txBody>
          <a:bodyPr/>
          <a:lstStyle/>
          <a:p>
            <a:fld id="{25FC47DF-0757-4F65-8C74-8B8EFA300F47}" type="slidenum">
              <a:rPr lang="it-IT" smtClean="0"/>
              <a:t>29</a:t>
            </a:fld>
            <a:endParaRPr lang="it-IT"/>
          </a:p>
        </p:txBody>
      </p:sp>
    </p:spTree>
    <p:extLst>
      <p:ext uri="{BB962C8B-B14F-4D97-AF65-F5344CB8AC3E}">
        <p14:creationId xmlns:p14="http://schemas.microsoft.com/office/powerpoint/2010/main" val="848020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91A2D-BC69-955B-CE1E-7C4BFFABCEE1}"/>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DEAE9EB-7BCD-CDD6-552E-B2D93A85E14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FBAC6DC-6874-A968-7190-F5F13E2111F3}"/>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7F360C19-B2BF-C7F0-9637-5FE5FBE58173}"/>
              </a:ext>
            </a:extLst>
          </p:cNvPr>
          <p:cNvSpPr>
            <a:spLocks noGrp="1"/>
          </p:cNvSpPr>
          <p:nvPr>
            <p:ph type="sldNum" sz="quarter" idx="5"/>
          </p:nvPr>
        </p:nvSpPr>
        <p:spPr/>
        <p:txBody>
          <a:bodyPr/>
          <a:lstStyle/>
          <a:p>
            <a:fld id="{25FC47DF-0757-4F65-8C74-8B8EFA300F47}" type="slidenum">
              <a:rPr lang="it-IT" smtClean="0"/>
              <a:t>4</a:t>
            </a:fld>
            <a:endParaRPr lang="it-IT"/>
          </a:p>
        </p:txBody>
      </p:sp>
    </p:spTree>
    <p:extLst>
      <p:ext uri="{BB962C8B-B14F-4D97-AF65-F5344CB8AC3E}">
        <p14:creationId xmlns:p14="http://schemas.microsoft.com/office/powerpoint/2010/main" val="3154486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F3D83-974C-5963-AB90-9EBF6446FBB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5BF0F78-028E-C88E-E580-C2EDA63A1B1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CE00F83-51E4-25CD-B5FD-13DDC4E919C8}"/>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3CC13F0D-73BA-8802-510B-8D3086026F43}"/>
              </a:ext>
            </a:extLst>
          </p:cNvPr>
          <p:cNvSpPr>
            <a:spLocks noGrp="1"/>
          </p:cNvSpPr>
          <p:nvPr>
            <p:ph type="sldNum" sz="quarter" idx="5"/>
          </p:nvPr>
        </p:nvSpPr>
        <p:spPr/>
        <p:txBody>
          <a:bodyPr/>
          <a:lstStyle/>
          <a:p>
            <a:fld id="{25FC47DF-0757-4F65-8C74-8B8EFA300F47}" type="slidenum">
              <a:rPr lang="it-IT" smtClean="0"/>
              <a:t>5</a:t>
            </a:fld>
            <a:endParaRPr lang="it-IT"/>
          </a:p>
        </p:txBody>
      </p:sp>
    </p:spTree>
    <p:extLst>
      <p:ext uri="{BB962C8B-B14F-4D97-AF65-F5344CB8AC3E}">
        <p14:creationId xmlns:p14="http://schemas.microsoft.com/office/powerpoint/2010/main" val="3271625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1D90E-EA6B-17D7-E5CA-A0510317523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39687519-EF99-DF95-0D76-EFECBD101C5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41F2B47-9E71-C982-45E3-CD6EEF9A5979}"/>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602ADB3D-1B8E-F22F-44C9-6470B31C58B0}"/>
              </a:ext>
            </a:extLst>
          </p:cNvPr>
          <p:cNvSpPr>
            <a:spLocks noGrp="1"/>
          </p:cNvSpPr>
          <p:nvPr>
            <p:ph type="sldNum" sz="quarter" idx="5"/>
          </p:nvPr>
        </p:nvSpPr>
        <p:spPr/>
        <p:txBody>
          <a:bodyPr/>
          <a:lstStyle/>
          <a:p>
            <a:fld id="{25FC47DF-0757-4F65-8C74-8B8EFA300F47}" type="slidenum">
              <a:rPr lang="it-IT" smtClean="0"/>
              <a:t>6</a:t>
            </a:fld>
            <a:endParaRPr lang="it-IT"/>
          </a:p>
        </p:txBody>
      </p:sp>
    </p:spTree>
    <p:extLst>
      <p:ext uri="{BB962C8B-B14F-4D97-AF65-F5344CB8AC3E}">
        <p14:creationId xmlns:p14="http://schemas.microsoft.com/office/powerpoint/2010/main" val="2244921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latin typeface="Calibri"/>
                <a:ea typeface="Calibri"/>
                <a:cs typeface="Calibri"/>
              </a:rPr>
              <a:t>v.1.1-RC - </a:t>
            </a:r>
            <a:r>
              <a:rPr lang="en-US"/>
              <a:t>Release Candidate</a:t>
            </a:r>
          </a:p>
          <a:p>
            <a:pPr algn="l" rtl="0" fontAlgn="base">
              <a:lnSpc>
                <a:spcPts val="1376"/>
              </a:lnSpc>
              <a:spcAft>
                <a:spcPts val="800"/>
              </a:spcAft>
            </a:pPr>
            <a:r>
              <a:rPr lang="en-US" sz="1800" b="0" i="0">
                <a:solidFill>
                  <a:srgbClr val="000000"/>
                </a:solidFill>
                <a:effectLst/>
                <a:latin typeface="Aptos" panose="020B0004020202020204" pitchFamily="34" charset="0"/>
              </a:rPr>
              <a:t>GitHub </a:t>
            </a:r>
            <a:endParaRPr lang="en-US" b="0" i="0">
              <a:solidFill>
                <a:srgbClr val="000000"/>
              </a:solidFill>
              <a:effectLst/>
              <a:latin typeface="Segoe UI" panose="020B0502040204020203" pitchFamily="34" charset="0"/>
            </a:endParaRPr>
          </a:p>
          <a:p>
            <a:pPr algn="l" rtl="0" fontAlgn="base">
              <a:lnSpc>
                <a:spcPts val="1376"/>
              </a:lnSpc>
              <a:spcAft>
                <a:spcPts val="800"/>
              </a:spcAft>
            </a:pPr>
            <a:r>
              <a:rPr lang="en-US" sz="1800" b="0" i="0" u="sng" strike="noStrike">
                <a:solidFill>
                  <a:srgbClr val="467886"/>
                </a:solidFill>
                <a:effectLst/>
                <a:latin typeface="Aptos" panose="020B0004020202020204" pitchFamily="34" charset="0"/>
                <a:hlinkClick r:id="rId3"/>
              </a:rPr>
              <a:t>https://github.com/ejpsoil/inspire_soil_gpkg_template/tree/main</a:t>
            </a:r>
            <a:r>
              <a:rPr lang="en-US" sz="1800" b="0" i="0">
                <a:solidFill>
                  <a:srgbClr val="000000"/>
                </a:solidFill>
                <a:effectLst/>
                <a:latin typeface="Aptos" panose="020B0004020202020204" pitchFamily="34" charset="0"/>
              </a:rPr>
              <a:t> </a:t>
            </a:r>
            <a:endParaRPr lang="en-US" b="0" i="0">
              <a:solidFill>
                <a:srgbClr val="000000"/>
              </a:solidFill>
              <a:effectLst/>
              <a:latin typeface="Segoe UI" panose="020B0502040204020203" pitchFamily="34" charset="0"/>
            </a:endParaRPr>
          </a:p>
          <a:p>
            <a:pPr algn="l" rtl="0" fontAlgn="base">
              <a:lnSpc>
                <a:spcPts val="1376"/>
              </a:lnSpc>
              <a:spcAft>
                <a:spcPts val="800"/>
              </a:spcAft>
            </a:pPr>
            <a:r>
              <a:rPr lang="en-US" sz="1800" b="0" i="0">
                <a:solidFill>
                  <a:srgbClr val="000000"/>
                </a:solidFill>
                <a:effectLst/>
                <a:latin typeface="Aptos" panose="020B0004020202020204" pitchFamily="34" charset="0"/>
              </a:rPr>
              <a:t>Download GPKG &gt; Version1.1-RC/</a:t>
            </a:r>
            <a:r>
              <a:rPr lang="en-US" sz="1800" b="0" i="0" err="1">
                <a:solidFill>
                  <a:srgbClr val="000000"/>
                </a:solidFill>
                <a:effectLst/>
                <a:latin typeface="Aptos" panose="020B0004020202020204" pitchFamily="34" charset="0"/>
              </a:rPr>
              <a:t>geopackage</a:t>
            </a:r>
            <a:r>
              <a:rPr lang="en-US" sz="1800" b="0" i="0">
                <a:solidFill>
                  <a:srgbClr val="000000"/>
                </a:solidFill>
                <a:effectLst/>
                <a:latin typeface="Aptos" panose="020B0004020202020204" pitchFamily="34" charset="0"/>
              </a:rPr>
              <a:t>/</a:t>
            </a:r>
            <a:r>
              <a:rPr lang="en-US" sz="1800" b="0" i="0" err="1">
                <a:solidFill>
                  <a:srgbClr val="000000"/>
                </a:solidFill>
                <a:effectLst/>
                <a:latin typeface="Aptos" panose="020B0004020202020204" pitchFamily="34" charset="0"/>
              </a:rPr>
              <a:t>INSPIRE_SO_with_data_and_QGIS_project</a:t>
            </a:r>
            <a:r>
              <a:rPr lang="en-US" sz="1800" b="0" i="0">
                <a:solidFill>
                  <a:srgbClr val="000000"/>
                </a:solidFill>
                <a:effectLst/>
                <a:latin typeface="Aptos" panose="020B0004020202020204" pitchFamily="34" charset="0"/>
              </a:rPr>
              <a:t>/</a:t>
            </a:r>
            <a:r>
              <a:rPr lang="en-US" sz="1800" b="0" i="0" err="1">
                <a:solidFill>
                  <a:srgbClr val="000000"/>
                </a:solidFill>
                <a:effectLst/>
                <a:latin typeface="Aptos" panose="020B0004020202020204" pitchFamily="34" charset="0"/>
              </a:rPr>
              <a:t>INSPIRE_SO.gpkg</a:t>
            </a:r>
            <a:r>
              <a:rPr lang="en-US" sz="1800" b="0" i="0">
                <a:solidFill>
                  <a:srgbClr val="000000"/>
                </a:solidFill>
                <a:effectLst/>
                <a:latin typeface="Aptos" panose="020B0004020202020204" pitchFamily="34" charset="0"/>
              </a:rPr>
              <a:t> </a:t>
            </a:r>
            <a:endParaRPr lang="en-US" b="0" i="0">
              <a:solidFill>
                <a:srgbClr val="000000"/>
              </a:solidFill>
              <a:effectLst/>
              <a:latin typeface="Segoe UI" panose="020B0502040204020203" pitchFamily="34" charset="0"/>
            </a:endParaRPr>
          </a:p>
          <a:p>
            <a:endParaRPr lang="en-US">
              <a:latin typeface="Calibri"/>
              <a:ea typeface="Calibri"/>
              <a:cs typeface="Calibri"/>
            </a:endParaRPr>
          </a:p>
        </p:txBody>
      </p:sp>
      <p:sp>
        <p:nvSpPr>
          <p:cNvPr id="4" name="Segnaposto numero diapositiva 3"/>
          <p:cNvSpPr>
            <a:spLocks noGrp="1"/>
          </p:cNvSpPr>
          <p:nvPr>
            <p:ph type="sldNum" sz="quarter" idx="5"/>
          </p:nvPr>
        </p:nvSpPr>
        <p:spPr/>
        <p:txBody>
          <a:bodyPr/>
          <a:lstStyle/>
          <a:p>
            <a:fld id="{25FC47DF-0757-4F65-8C74-8B8EFA300F47}" type="slidenum">
              <a:rPr lang="it-IT" smtClean="0"/>
              <a:t>8</a:t>
            </a:fld>
            <a:endParaRPr lang="it-IT"/>
          </a:p>
        </p:txBody>
      </p:sp>
    </p:spTree>
    <p:extLst>
      <p:ext uri="{BB962C8B-B14F-4D97-AF65-F5344CB8AC3E}">
        <p14:creationId xmlns:p14="http://schemas.microsoft.com/office/powerpoint/2010/main" val="3387743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t>Last </a:t>
            </a:r>
            <a:r>
              <a:rPr lang="it-IT" err="1"/>
              <a:t>version</a:t>
            </a:r>
            <a:r>
              <a:rPr lang="it-IT"/>
              <a:t>: 1.1 Release Candidate;</a:t>
            </a:r>
          </a:p>
          <a:p>
            <a:r>
              <a:rPr lang="it-IT"/>
              <a:t>DOCS: </a:t>
            </a:r>
            <a:r>
              <a:rPr lang="en-US" b="1" i="0">
                <a:solidFill>
                  <a:srgbClr val="1F2328"/>
                </a:solidFill>
                <a:effectLst/>
                <a:latin typeface="-apple-system"/>
              </a:rPr>
              <a:t>Encoding rules of the D6.4 Software framework for a shared agricultural soil information system; INSPIRE SO </a:t>
            </a:r>
            <a:r>
              <a:rPr lang="en-US" b="1" i="0" err="1">
                <a:solidFill>
                  <a:srgbClr val="1F2328"/>
                </a:solidFill>
                <a:effectLst/>
                <a:latin typeface="-apple-system"/>
              </a:rPr>
              <a:t>Geopackage</a:t>
            </a:r>
            <a:r>
              <a:rPr lang="en-US" b="1" i="0">
                <a:solidFill>
                  <a:srgbClr val="1F2328"/>
                </a:solidFill>
                <a:effectLst/>
                <a:latin typeface="-apple-system"/>
              </a:rPr>
              <a:t> User Manual for compiling single features by means of </a:t>
            </a:r>
            <a:r>
              <a:rPr lang="en-US" b="1" i="0" err="1">
                <a:solidFill>
                  <a:srgbClr val="1F2328"/>
                </a:solidFill>
                <a:effectLst/>
                <a:latin typeface="-apple-system"/>
              </a:rPr>
              <a:t>Qgis</a:t>
            </a:r>
            <a:r>
              <a:rPr lang="en-US" b="1" i="0">
                <a:solidFill>
                  <a:srgbClr val="1F2328"/>
                </a:solidFill>
                <a:effectLst/>
                <a:latin typeface="-apple-system"/>
              </a:rPr>
              <a:t>; Tested GML files</a:t>
            </a:r>
          </a:p>
          <a:p>
            <a:endParaRPr lang="en-US"/>
          </a:p>
        </p:txBody>
      </p:sp>
      <p:sp>
        <p:nvSpPr>
          <p:cNvPr id="4" name="Slide Number Placeholder 3"/>
          <p:cNvSpPr>
            <a:spLocks noGrp="1"/>
          </p:cNvSpPr>
          <p:nvPr>
            <p:ph type="sldNum" sz="quarter" idx="5"/>
          </p:nvPr>
        </p:nvSpPr>
        <p:spPr/>
        <p:txBody>
          <a:bodyPr/>
          <a:lstStyle/>
          <a:p>
            <a:fld id="{25FC47DF-0757-4F65-8C74-8B8EFA300F47}" type="slidenum">
              <a:rPr lang="it-IT" smtClean="0"/>
              <a:t>9</a:t>
            </a:fld>
            <a:endParaRPr lang="it-IT"/>
          </a:p>
        </p:txBody>
      </p:sp>
    </p:spTree>
    <p:extLst>
      <p:ext uri="{BB962C8B-B14F-4D97-AF65-F5344CB8AC3E}">
        <p14:creationId xmlns:p14="http://schemas.microsoft.com/office/powerpoint/2010/main" val="1871210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25FC47DF-0757-4F65-8C74-8B8EFA300F47}" type="slidenum">
              <a:rPr lang="it-IT" smtClean="0"/>
              <a:t>10</a:t>
            </a:fld>
            <a:endParaRPr lang="it-IT"/>
          </a:p>
        </p:txBody>
      </p:sp>
    </p:spTree>
    <p:extLst>
      <p:ext uri="{BB962C8B-B14F-4D97-AF65-F5344CB8AC3E}">
        <p14:creationId xmlns:p14="http://schemas.microsoft.com/office/powerpoint/2010/main" val="1434930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25FC47DF-0757-4F65-8C74-8B8EFA300F47}" type="slidenum">
              <a:rPr lang="it-IT" smtClean="0"/>
              <a:t>11</a:t>
            </a:fld>
            <a:endParaRPr lang="it-IT"/>
          </a:p>
        </p:txBody>
      </p:sp>
    </p:spTree>
    <p:extLst>
      <p:ext uri="{BB962C8B-B14F-4D97-AF65-F5344CB8AC3E}">
        <p14:creationId xmlns:p14="http://schemas.microsoft.com/office/powerpoint/2010/main" val="26229514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slide">
    <p:spTree>
      <p:nvGrpSpPr>
        <p:cNvPr id="1" name=""/>
        <p:cNvGrpSpPr/>
        <p:nvPr/>
      </p:nvGrpSpPr>
      <p:grpSpPr>
        <a:xfrm>
          <a:off x="0" y="0"/>
          <a:ext cx="0" cy="0"/>
          <a:chOff x="0" y="0"/>
          <a:chExt cx="0" cy="0"/>
        </a:xfrm>
      </p:grpSpPr>
      <p:pic>
        <p:nvPicPr>
          <p:cNvPr id="7" name="Billede 6" descr="Et billede, der indeholder tegning, spil&#10;&#10;Automatisk genereret beskrivelse">
            <a:extLst>
              <a:ext uri="{FF2B5EF4-FFF2-40B4-BE49-F238E27FC236}">
                <a16:creationId xmlns:a16="http://schemas.microsoft.com/office/drawing/2014/main" id="{95E6BDFD-52B7-4C01-901C-FBCDF910316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91"/>
          <a:stretch/>
        </p:blipFill>
        <p:spPr>
          <a:xfrm>
            <a:off x="0" y="-1173989"/>
            <a:ext cx="12188687" cy="8103704"/>
          </a:xfrm>
          <a:prstGeom prst="rect">
            <a:avLst/>
          </a:prstGeom>
        </p:spPr>
      </p:pic>
      <p:sp>
        <p:nvSpPr>
          <p:cNvPr id="2" name="Titel 1"/>
          <p:cNvSpPr>
            <a:spLocks noGrp="1"/>
          </p:cNvSpPr>
          <p:nvPr>
            <p:ph type="ctrTitle" hasCustomPrompt="1"/>
          </p:nvPr>
        </p:nvSpPr>
        <p:spPr>
          <a:xfrm>
            <a:off x="1524000" y="1122363"/>
            <a:ext cx="9144000" cy="2387600"/>
          </a:xfrm>
        </p:spPr>
        <p:txBody>
          <a:bodyPr anchor="b"/>
          <a:lstStyle>
            <a:lvl1pPr algn="ctr">
              <a:defRPr sz="3375" baseline="0">
                <a:latin typeface="Verdana" panose="020B0604030504040204" pitchFamily="34" charset="0"/>
                <a:ea typeface="Verdana" panose="020B0604030504040204" pitchFamily="34" charset="0"/>
              </a:defRPr>
            </a:lvl1pPr>
          </a:lstStyle>
          <a:p>
            <a:r>
              <a:rPr lang="da-DK" err="1"/>
              <a:t>Click</a:t>
            </a:r>
            <a:r>
              <a:rPr lang="da-DK"/>
              <a:t> to </a:t>
            </a:r>
            <a:r>
              <a:rPr lang="da-DK" err="1"/>
              <a:t>edit</a:t>
            </a:r>
            <a:r>
              <a:rPr lang="da-DK"/>
              <a:t> Master </a:t>
            </a:r>
            <a:r>
              <a:rPr lang="da-DK" err="1"/>
              <a:t>title</a:t>
            </a:r>
            <a:r>
              <a:rPr lang="da-DK"/>
              <a:t> </a:t>
            </a:r>
            <a:r>
              <a:rPr lang="da-DK" err="1"/>
              <a:t>style</a:t>
            </a:r>
            <a:endParaRPr lang="da-DK"/>
          </a:p>
        </p:txBody>
      </p:sp>
      <p:sp>
        <p:nvSpPr>
          <p:cNvPr id="3" name="Undertitel 2"/>
          <p:cNvSpPr>
            <a:spLocks noGrp="1"/>
          </p:cNvSpPr>
          <p:nvPr>
            <p:ph type="subTitle" idx="1" hasCustomPrompt="1"/>
          </p:nvPr>
        </p:nvSpPr>
        <p:spPr>
          <a:xfrm>
            <a:off x="1524000" y="3602038"/>
            <a:ext cx="9144000" cy="1655762"/>
          </a:xfrm>
        </p:spPr>
        <p:txBody>
          <a:bodyPr/>
          <a:lstStyle>
            <a:lvl1pPr marL="0" indent="0" algn="ctr">
              <a:buNone/>
              <a:defRPr sz="1350">
                <a:latin typeface="Verdana" panose="020B0604030504040204" pitchFamily="34" charset="0"/>
                <a:ea typeface="Verdana" panose="020B060403050404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da-DK" err="1"/>
              <a:t>Click</a:t>
            </a:r>
            <a:r>
              <a:rPr lang="da-DK"/>
              <a:t> to </a:t>
            </a:r>
            <a:r>
              <a:rPr lang="da-DK" err="1"/>
              <a:t>edit</a:t>
            </a:r>
            <a:r>
              <a:rPr lang="da-DK"/>
              <a:t> Master </a:t>
            </a:r>
            <a:r>
              <a:rPr lang="da-DK" err="1"/>
              <a:t>subtitle</a:t>
            </a:r>
            <a:r>
              <a:rPr lang="da-DK"/>
              <a:t> </a:t>
            </a:r>
            <a:r>
              <a:rPr lang="da-DK" err="1"/>
              <a:t>style</a:t>
            </a:r>
            <a:endParaRPr lang="da-DK"/>
          </a:p>
        </p:txBody>
      </p:sp>
      <p:sp>
        <p:nvSpPr>
          <p:cNvPr id="4" name="Pladsholder til dato 3"/>
          <p:cNvSpPr>
            <a:spLocks noGrp="1"/>
          </p:cNvSpPr>
          <p:nvPr>
            <p:ph type="dt" sz="half" idx="10"/>
          </p:nvPr>
        </p:nvSpPr>
        <p:spPr/>
        <p:txBody>
          <a:bodyPr/>
          <a:lstStyle/>
          <a:p>
            <a:fld id="{F9225E9D-39E5-4AB9-BF3C-871D26C19813}" type="datetimeFigureOut">
              <a:rPr lang="da-DK" smtClean="0"/>
              <a:t>24-01-2025</a:t>
            </a:fld>
            <a:endParaRPr lang="da-DK"/>
          </a:p>
        </p:txBody>
      </p:sp>
      <p:sp>
        <p:nvSpPr>
          <p:cNvPr id="5" name="Pladsholder til sidefod 4"/>
          <p:cNvSpPr>
            <a:spLocks noGrp="1"/>
          </p:cNvSpPr>
          <p:nvPr>
            <p:ph type="ftr" sz="quarter" idx="11"/>
          </p:nvPr>
        </p:nvSpPr>
        <p:spPr/>
        <p:txBody>
          <a:bodyPr/>
          <a:lstStyle/>
          <a:p>
            <a:endParaRPr lang="da-DK"/>
          </a:p>
        </p:txBody>
      </p:sp>
      <p:sp>
        <p:nvSpPr>
          <p:cNvPr id="6" name="Pladsholder til slidenummer 5"/>
          <p:cNvSpPr>
            <a:spLocks noGrp="1"/>
          </p:cNvSpPr>
          <p:nvPr>
            <p:ph type="sldNum" sz="quarter" idx="12"/>
          </p:nvPr>
        </p:nvSpPr>
        <p:spPr/>
        <p:txBody>
          <a:bodyPr/>
          <a:lstStyle/>
          <a:p>
            <a:fld id="{25A166D7-409D-4DB2-A280-EA07AC6CCF3C}" type="slidenum">
              <a:rPr lang="da-DK" smtClean="0"/>
              <a:t>‹N›</a:t>
            </a:fld>
            <a:endParaRPr lang="da-DK"/>
          </a:p>
        </p:txBody>
      </p:sp>
      <p:pic>
        <p:nvPicPr>
          <p:cNvPr id="10" name="Picture 9"/>
          <p:cNvPicPr>
            <a:picLocks noChangeAspect="1"/>
          </p:cNvPicPr>
          <p:nvPr userDrawn="1"/>
        </p:nvPicPr>
        <p:blipFill>
          <a:blip r:embed="rId3"/>
          <a:stretch>
            <a:fillRect/>
          </a:stretch>
        </p:blipFill>
        <p:spPr>
          <a:xfrm>
            <a:off x="5029720" y="5684643"/>
            <a:ext cx="2129246" cy="730290"/>
          </a:xfrm>
          <a:prstGeom prst="rect">
            <a:avLst/>
          </a:prstGeom>
        </p:spPr>
      </p:pic>
    </p:spTree>
    <p:extLst>
      <p:ext uri="{BB962C8B-B14F-4D97-AF65-F5344CB8AC3E}">
        <p14:creationId xmlns:p14="http://schemas.microsoft.com/office/powerpoint/2010/main" val="16244144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839788" y="457200"/>
            <a:ext cx="3932237" cy="1600200"/>
          </a:xfrm>
        </p:spPr>
        <p:txBody>
          <a:bodyPr anchor="b"/>
          <a:lstStyle>
            <a:lvl1pPr>
              <a:defRPr sz="1800"/>
            </a:lvl1pPr>
          </a:lstStyle>
          <a:p>
            <a:r>
              <a:rPr lang="da-DK" err="1"/>
              <a:t>Click</a:t>
            </a:r>
            <a:r>
              <a:rPr lang="da-DK"/>
              <a:t> to </a:t>
            </a:r>
            <a:r>
              <a:rPr lang="da-DK" err="1"/>
              <a:t>edit</a:t>
            </a:r>
            <a:r>
              <a:rPr lang="da-DK"/>
              <a:t> Master </a:t>
            </a:r>
            <a:r>
              <a:rPr lang="da-DK" err="1"/>
              <a:t>title</a:t>
            </a:r>
            <a:r>
              <a:rPr lang="da-DK"/>
              <a:t> </a:t>
            </a:r>
            <a:r>
              <a:rPr lang="da-DK" err="1"/>
              <a:t>style</a:t>
            </a:r>
            <a:br>
              <a:rPr lang="da-DK"/>
            </a:br>
            <a:endParaRPr lang="da-DK"/>
          </a:p>
        </p:txBody>
      </p:sp>
      <p:sp>
        <p:nvSpPr>
          <p:cNvPr id="3" name="Pladsholder til indhold 2"/>
          <p:cNvSpPr>
            <a:spLocks noGrp="1"/>
          </p:cNvSpPr>
          <p:nvPr>
            <p:ph idx="1" hasCustomPrompt="1"/>
          </p:nvPr>
        </p:nvSpPr>
        <p:spPr>
          <a:xfrm>
            <a:off x="5183188" y="987429"/>
            <a:ext cx="6172200" cy="4873625"/>
          </a:xfrm>
        </p:spPr>
        <p:txBody>
          <a:bodyPr/>
          <a:lstStyle>
            <a:lvl1pPr>
              <a:defRPr sz="1800" baseline="0">
                <a:solidFill>
                  <a:srgbClr val="967E51"/>
                </a:solidFill>
              </a:defRPr>
            </a:lvl1pPr>
            <a:lvl2pPr>
              <a:defRPr sz="1575">
                <a:solidFill>
                  <a:srgbClr val="839E3F"/>
                </a:solidFill>
              </a:defRPr>
            </a:lvl2pPr>
            <a:lvl3pPr>
              <a:defRPr sz="1350">
                <a:solidFill>
                  <a:srgbClr val="839E3F"/>
                </a:solidFill>
              </a:defRPr>
            </a:lvl3pPr>
            <a:lvl4pPr>
              <a:defRPr sz="1125">
                <a:solidFill>
                  <a:srgbClr val="839E3F"/>
                </a:solidFill>
              </a:defRPr>
            </a:lvl4pPr>
            <a:lvl5pPr>
              <a:defRPr sz="1125">
                <a:solidFill>
                  <a:srgbClr val="839E3F"/>
                </a:solidFill>
              </a:defRPr>
            </a:lvl5pPr>
            <a:lvl6pPr>
              <a:defRPr sz="1125"/>
            </a:lvl6pPr>
            <a:lvl7pPr>
              <a:defRPr sz="1125"/>
            </a:lvl7pPr>
            <a:lvl8pPr>
              <a:defRPr sz="1125"/>
            </a:lvl8pPr>
            <a:lvl9pPr>
              <a:defRPr sz="1125"/>
            </a:lvl9pPr>
          </a:lstStyle>
          <a:p>
            <a:pPr lvl="0"/>
            <a:r>
              <a:rPr lang="da-DK" err="1"/>
              <a:t>Click</a:t>
            </a:r>
            <a:r>
              <a:rPr lang="da-DK"/>
              <a:t> to </a:t>
            </a:r>
            <a:r>
              <a:rPr lang="da-DK" err="1"/>
              <a:t>edit</a:t>
            </a:r>
            <a:r>
              <a:rPr lang="da-DK"/>
              <a:t> Master </a:t>
            </a:r>
            <a:r>
              <a:rPr lang="da-DK" err="1"/>
              <a:t>title</a:t>
            </a:r>
            <a:r>
              <a:rPr lang="da-DK"/>
              <a:t> </a:t>
            </a:r>
            <a:r>
              <a:rPr lang="da-DK" err="1"/>
              <a:t>style</a:t>
            </a:r>
            <a:endParaRPr lang="da-DK"/>
          </a:p>
          <a:p>
            <a:pPr lvl="1"/>
            <a:r>
              <a:rPr lang="da-DK"/>
              <a:t>Second </a:t>
            </a:r>
            <a:r>
              <a:rPr lang="da-DK" err="1"/>
              <a:t>level</a:t>
            </a:r>
            <a:endParaRPr lang="da-DK"/>
          </a:p>
          <a:p>
            <a:pPr lvl="2"/>
            <a:r>
              <a:rPr lang="da-DK"/>
              <a:t>Third </a:t>
            </a:r>
            <a:r>
              <a:rPr lang="da-DK" err="1"/>
              <a:t>level</a:t>
            </a:r>
            <a:endParaRPr lang="da-DK"/>
          </a:p>
          <a:p>
            <a:pPr lvl="3"/>
            <a:r>
              <a:rPr lang="da-DK" err="1"/>
              <a:t>Fourth</a:t>
            </a:r>
            <a:r>
              <a:rPr lang="da-DK"/>
              <a:t> </a:t>
            </a:r>
            <a:r>
              <a:rPr lang="da-DK" err="1"/>
              <a:t>level</a:t>
            </a:r>
            <a:endParaRPr lang="da-DK"/>
          </a:p>
          <a:p>
            <a:pPr lvl="4"/>
            <a:r>
              <a:rPr lang="da-DK"/>
              <a:t>Fifth </a:t>
            </a:r>
            <a:r>
              <a:rPr lang="da-DK" err="1"/>
              <a:t>level</a:t>
            </a:r>
            <a:endParaRPr lang="da-DK"/>
          </a:p>
        </p:txBody>
      </p:sp>
      <p:sp>
        <p:nvSpPr>
          <p:cNvPr id="4" name="Pladsholder til tekst 3"/>
          <p:cNvSpPr>
            <a:spLocks noGrp="1"/>
          </p:cNvSpPr>
          <p:nvPr>
            <p:ph type="body" sz="half" idx="2" hasCustomPrompt="1"/>
          </p:nvPr>
        </p:nvSpPr>
        <p:spPr>
          <a:xfrm>
            <a:off x="839788" y="2057400"/>
            <a:ext cx="3932237" cy="3811588"/>
          </a:xfrm>
        </p:spPr>
        <p:txBody>
          <a:bodyPr/>
          <a:lstStyle>
            <a:lvl1pPr marL="0" indent="0">
              <a:buNone/>
              <a:defRPr sz="900" baseline="0">
                <a:solidFill>
                  <a:srgbClr val="967E51"/>
                </a:solidFill>
              </a:defRPr>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da-DK" err="1"/>
              <a:t>Click</a:t>
            </a:r>
            <a:r>
              <a:rPr lang="da-DK"/>
              <a:t> to </a:t>
            </a:r>
            <a:r>
              <a:rPr lang="da-DK" err="1"/>
              <a:t>edit</a:t>
            </a:r>
            <a:r>
              <a:rPr lang="da-DK"/>
              <a:t> Master </a:t>
            </a:r>
            <a:r>
              <a:rPr lang="da-DK" err="1"/>
              <a:t>text</a:t>
            </a:r>
            <a:r>
              <a:rPr lang="da-DK"/>
              <a:t> </a:t>
            </a:r>
            <a:r>
              <a:rPr lang="da-DK" err="1"/>
              <a:t>styles</a:t>
            </a:r>
            <a:endParaRPr lang="da-DK"/>
          </a:p>
        </p:txBody>
      </p:sp>
      <p:sp>
        <p:nvSpPr>
          <p:cNvPr id="5" name="Pladsholder til dato 4"/>
          <p:cNvSpPr>
            <a:spLocks noGrp="1"/>
          </p:cNvSpPr>
          <p:nvPr>
            <p:ph type="dt" sz="half" idx="10"/>
          </p:nvPr>
        </p:nvSpPr>
        <p:spPr/>
        <p:txBody>
          <a:bodyPr/>
          <a:lstStyle/>
          <a:p>
            <a:fld id="{F9225E9D-39E5-4AB9-BF3C-871D26C19813}" type="datetimeFigureOut">
              <a:rPr lang="da-DK" smtClean="0"/>
              <a:t>24-01-2025</a:t>
            </a:fld>
            <a:endParaRPr lang="da-DK"/>
          </a:p>
        </p:txBody>
      </p:sp>
      <p:sp>
        <p:nvSpPr>
          <p:cNvPr id="6" name="Pladsholder til sidefod 5"/>
          <p:cNvSpPr>
            <a:spLocks noGrp="1"/>
          </p:cNvSpPr>
          <p:nvPr>
            <p:ph type="ftr" sz="quarter" idx="11"/>
          </p:nvPr>
        </p:nvSpPr>
        <p:spPr/>
        <p:txBody>
          <a:bodyPr/>
          <a:lstStyle/>
          <a:p>
            <a:endParaRPr lang="da-DK"/>
          </a:p>
        </p:txBody>
      </p:sp>
      <p:sp>
        <p:nvSpPr>
          <p:cNvPr id="7" name="Pladsholder til slidenummer 6"/>
          <p:cNvSpPr>
            <a:spLocks noGrp="1"/>
          </p:cNvSpPr>
          <p:nvPr>
            <p:ph type="sldNum" sz="quarter" idx="12"/>
          </p:nvPr>
        </p:nvSpPr>
        <p:spPr/>
        <p:txBody>
          <a:bodyPr/>
          <a:lstStyle/>
          <a:p>
            <a:fld id="{25A166D7-409D-4DB2-A280-EA07AC6CCF3C}" type="slidenum">
              <a:rPr lang="da-DK" smtClean="0"/>
              <a:t>‹N›</a:t>
            </a:fld>
            <a:endParaRPr lang="da-DK"/>
          </a:p>
        </p:txBody>
      </p:sp>
    </p:spTree>
    <p:extLst>
      <p:ext uri="{BB962C8B-B14F-4D97-AF65-F5344CB8AC3E}">
        <p14:creationId xmlns:p14="http://schemas.microsoft.com/office/powerpoint/2010/main" val="423159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839788" y="457200"/>
            <a:ext cx="3932237" cy="1600200"/>
          </a:xfrm>
        </p:spPr>
        <p:txBody>
          <a:bodyPr anchor="b"/>
          <a:lstStyle>
            <a:lvl1pPr>
              <a:defRPr sz="1800"/>
            </a:lvl1pPr>
          </a:lstStyle>
          <a:p>
            <a:r>
              <a:rPr lang="da-DK" err="1"/>
              <a:t>Click</a:t>
            </a:r>
            <a:r>
              <a:rPr lang="da-DK"/>
              <a:t> to </a:t>
            </a:r>
            <a:r>
              <a:rPr lang="da-DK" err="1"/>
              <a:t>edit</a:t>
            </a:r>
            <a:r>
              <a:rPr lang="da-DK"/>
              <a:t> Master </a:t>
            </a:r>
            <a:r>
              <a:rPr lang="da-DK" err="1"/>
              <a:t>title</a:t>
            </a:r>
            <a:r>
              <a:rPr lang="da-DK"/>
              <a:t> </a:t>
            </a:r>
            <a:r>
              <a:rPr lang="da-DK" err="1"/>
              <a:t>style</a:t>
            </a:r>
            <a:br>
              <a:rPr lang="da-DK"/>
            </a:br>
            <a:endParaRPr lang="da-DK"/>
          </a:p>
        </p:txBody>
      </p:sp>
      <p:sp>
        <p:nvSpPr>
          <p:cNvPr id="3" name="Pladsholder til billede 2"/>
          <p:cNvSpPr>
            <a:spLocks noGrp="1"/>
          </p:cNvSpPr>
          <p:nvPr>
            <p:ph type="pic" idx="1" hasCustomPrompt="1"/>
          </p:nvPr>
        </p:nvSpPr>
        <p:spPr>
          <a:xfrm>
            <a:off x="5183188" y="987429"/>
            <a:ext cx="6172200" cy="4873625"/>
          </a:xfrm>
        </p:spPr>
        <p:txBody>
          <a:bodyPr/>
          <a:lstStyle>
            <a:lvl1pPr marL="0" indent="0">
              <a:buNone/>
              <a:defRPr sz="1800">
                <a:solidFill>
                  <a:srgbClr val="967E51"/>
                </a:solidFill>
              </a:defRPr>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lang="da-DK"/>
              <a:t>Picture</a:t>
            </a:r>
          </a:p>
        </p:txBody>
      </p:sp>
      <p:sp>
        <p:nvSpPr>
          <p:cNvPr id="4" name="Pladsholder til tekst 3"/>
          <p:cNvSpPr>
            <a:spLocks noGrp="1"/>
          </p:cNvSpPr>
          <p:nvPr>
            <p:ph type="body" sz="half" idx="2" hasCustomPrompt="1"/>
          </p:nvPr>
        </p:nvSpPr>
        <p:spPr>
          <a:xfrm>
            <a:off x="839788" y="2057400"/>
            <a:ext cx="3932237" cy="3811588"/>
          </a:xfrm>
        </p:spPr>
        <p:txBody>
          <a:bodyPr/>
          <a:lstStyle>
            <a:lvl1pPr marL="0" indent="0">
              <a:buNone/>
              <a:defRPr sz="900">
                <a:solidFill>
                  <a:srgbClr val="967E51"/>
                </a:solidFill>
              </a:defRPr>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da-DK" err="1"/>
              <a:t>Click</a:t>
            </a:r>
            <a:r>
              <a:rPr lang="da-DK"/>
              <a:t> to </a:t>
            </a:r>
            <a:r>
              <a:rPr lang="da-DK" err="1"/>
              <a:t>edit</a:t>
            </a:r>
            <a:r>
              <a:rPr lang="da-DK"/>
              <a:t> Master </a:t>
            </a:r>
            <a:r>
              <a:rPr lang="da-DK" err="1"/>
              <a:t>text</a:t>
            </a:r>
            <a:r>
              <a:rPr lang="da-DK"/>
              <a:t> </a:t>
            </a:r>
            <a:r>
              <a:rPr lang="da-DK" err="1"/>
              <a:t>styles</a:t>
            </a:r>
            <a:endParaRPr lang="da-DK"/>
          </a:p>
        </p:txBody>
      </p:sp>
      <p:sp>
        <p:nvSpPr>
          <p:cNvPr id="5" name="Pladsholder til dato 4"/>
          <p:cNvSpPr>
            <a:spLocks noGrp="1"/>
          </p:cNvSpPr>
          <p:nvPr>
            <p:ph type="dt" sz="half" idx="10"/>
          </p:nvPr>
        </p:nvSpPr>
        <p:spPr/>
        <p:txBody>
          <a:bodyPr/>
          <a:lstStyle/>
          <a:p>
            <a:fld id="{F9225E9D-39E5-4AB9-BF3C-871D26C19813}" type="datetimeFigureOut">
              <a:rPr lang="da-DK" smtClean="0"/>
              <a:t>24-01-2025</a:t>
            </a:fld>
            <a:endParaRPr lang="da-DK"/>
          </a:p>
        </p:txBody>
      </p:sp>
      <p:sp>
        <p:nvSpPr>
          <p:cNvPr id="6" name="Pladsholder til sidefod 5"/>
          <p:cNvSpPr>
            <a:spLocks noGrp="1"/>
          </p:cNvSpPr>
          <p:nvPr>
            <p:ph type="ftr" sz="quarter" idx="11"/>
          </p:nvPr>
        </p:nvSpPr>
        <p:spPr/>
        <p:txBody>
          <a:bodyPr/>
          <a:lstStyle/>
          <a:p>
            <a:endParaRPr lang="da-DK"/>
          </a:p>
        </p:txBody>
      </p:sp>
      <p:sp>
        <p:nvSpPr>
          <p:cNvPr id="7" name="Pladsholder til slidenummer 6"/>
          <p:cNvSpPr>
            <a:spLocks noGrp="1"/>
          </p:cNvSpPr>
          <p:nvPr>
            <p:ph type="sldNum" sz="quarter" idx="12"/>
          </p:nvPr>
        </p:nvSpPr>
        <p:spPr/>
        <p:txBody>
          <a:bodyPr/>
          <a:lstStyle/>
          <a:p>
            <a:fld id="{25A166D7-409D-4DB2-A280-EA07AC6CCF3C}" type="slidenum">
              <a:rPr lang="da-DK" smtClean="0"/>
              <a:t>‹N›</a:t>
            </a:fld>
            <a:endParaRPr lang="da-DK"/>
          </a:p>
        </p:txBody>
      </p:sp>
    </p:spTree>
    <p:extLst>
      <p:ext uri="{BB962C8B-B14F-4D97-AF65-F5344CB8AC3E}">
        <p14:creationId xmlns:p14="http://schemas.microsoft.com/office/powerpoint/2010/main" val="14344999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da-DK" err="1"/>
              <a:t>Click</a:t>
            </a:r>
            <a:r>
              <a:rPr lang="da-DK"/>
              <a:t> to </a:t>
            </a:r>
            <a:r>
              <a:rPr lang="da-DK" err="1"/>
              <a:t>edit</a:t>
            </a:r>
            <a:r>
              <a:rPr lang="da-DK"/>
              <a:t> Maser </a:t>
            </a:r>
            <a:r>
              <a:rPr lang="da-DK" err="1"/>
              <a:t>title</a:t>
            </a:r>
            <a:r>
              <a:rPr lang="da-DK"/>
              <a:t> </a:t>
            </a:r>
            <a:r>
              <a:rPr lang="da-DK" err="1"/>
              <a:t>style</a:t>
            </a:r>
            <a:endParaRPr lang="da-DK"/>
          </a:p>
        </p:txBody>
      </p:sp>
      <p:sp>
        <p:nvSpPr>
          <p:cNvPr id="3" name="Pladsholder til lodret titel 2"/>
          <p:cNvSpPr>
            <a:spLocks noGrp="1"/>
          </p:cNvSpPr>
          <p:nvPr>
            <p:ph type="body" orient="vert" idx="1"/>
          </p:nvPr>
        </p:nvSpPr>
        <p:spPr/>
        <p:txBody>
          <a:bodyPr vert="eaVert"/>
          <a:lstStyle>
            <a:lvl1pPr>
              <a:defRPr>
                <a:solidFill>
                  <a:srgbClr val="967E51"/>
                </a:solidFill>
              </a:defRPr>
            </a:lvl1pPr>
            <a:lvl2pPr>
              <a:defRPr>
                <a:solidFill>
                  <a:srgbClr val="839E3F"/>
                </a:solidFill>
              </a:defRPr>
            </a:lvl2pPr>
            <a:lvl3pPr>
              <a:defRPr>
                <a:solidFill>
                  <a:srgbClr val="839E3F"/>
                </a:solidFill>
              </a:defRPr>
            </a:lvl3pPr>
            <a:lvl4pPr>
              <a:defRPr>
                <a:solidFill>
                  <a:srgbClr val="839E3F"/>
                </a:solidFill>
              </a:defRPr>
            </a:lvl4pPr>
            <a:lvl5pPr>
              <a:defRPr>
                <a:solidFill>
                  <a:srgbClr val="839E3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Pladsholder til dato 3"/>
          <p:cNvSpPr>
            <a:spLocks noGrp="1"/>
          </p:cNvSpPr>
          <p:nvPr>
            <p:ph type="dt" sz="half" idx="10"/>
          </p:nvPr>
        </p:nvSpPr>
        <p:spPr/>
        <p:txBody>
          <a:bodyPr/>
          <a:lstStyle/>
          <a:p>
            <a:fld id="{F9225E9D-39E5-4AB9-BF3C-871D26C19813}" type="datetimeFigureOut">
              <a:rPr lang="da-DK" smtClean="0"/>
              <a:t>24-01-2025</a:t>
            </a:fld>
            <a:endParaRPr lang="da-DK"/>
          </a:p>
        </p:txBody>
      </p:sp>
      <p:sp>
        <p:nvSpPr>
          <p:cNvPr id="5" name="Pladsholder til sidefod 4"/>
          <p:cNvSpPr>
            <a:spLocks noGrp="1"/>
          </p:cNvSpPr>
          <p:nvPr>
            <p:ph type="ftr" sz="quarter" idx="11"/>
          </p:nvPr>
        </p:nvSpPr>
        <p:spPr/>
        <p:txBody>
          <a:bodyPr/>
          <a:lstStyle/>
          <a:p>
            <a:endParaRPr lang="da-DK"/>
          </a:p>
        </p:txBody>
      </p:sp>
      <p:sp>
        <p:nvSpPr>
          <p:cNvPr id="6" name="Pladsholder til slidenummer 5"/>
          <p:cNvSpPr>
            <a:spLocks noGrp="1"/>
          </p:cNvSpPr>
          <p:nvPr>
            <p:ph type="sldNum" sz="quarter" idx="12"/>
          </p:nvPr>
        </p:nvSpPr>
        <p:spPr/>
        <p:txBody>
          <a:bodyPr/>
          <a:lstStyle/>
          <a:p>
            <a:fld id="{25A166D7-409D-4DB2-A280-EA07AC6CCF3C}" type="slidenum">
              <a:rPr lang="da-DK" smtClean="0"/>
              <a:t>‹N›</a:t>
            </a:fld>
            <a:endParaRPr lang="da-DK"/>
          </a:p>
        </p:txBody>
      </p:sp>
    </p:spTree>
    <p:extLst>
      <p:ext uri="{BB962C8B-B14F-4D97-AF65-F5344CB8AC3E}">
        <p14:creationId xmlns:p14="http://schemas.microsoft.com/office/powerpoint/2010/main" val="29843183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Lodret titel 1"/>
          <p:cNvSpPr>
            <a:spLocks noGrp="1"/>
          </p:cNvSpPr>
          <p:nvPr>
            <p:ph type="title" orient="vert" hasCustomPrompt="1"/>
          </p:nvPr>
        </p:nvSpPr>
        <p:spPr>
          <a:xfrm>
            <a:off x="8724902" y="365125"/>
            <a:ext cx="2628900" cy="5811838"/>
          </a:xfrm>
        </p:spPr>
        <p:txBody>
          <a:bodyPr vert="eaVert"/>
          <a:lstStyle/>
          <a:p>
            <a:r>
              <a:rPr lang="da-DK" err="1"/>
              <a:t>Click</a:t>
            </a:r>
            <a:r>
              <a:rPr lang="da-DK"/>
              <a:t> to </a:t>
            </a:r>
            <a:r>
              <a:rPr lang="da-DK" err="1"/>
              <a:t>edit</a:t>
            </a:r>
            <a:r>
              <a:rPr lang="da-DK"/>
              <a:t> Maser </a:t>
            </a:r>
            <a:r>
              <a:rPr lang="da-DK" err="1"/>
              <a:t>title</a:t>
            </a:r>
            <a:r>
              <a:rPr lang="da-DK"/>
              <a:t> </a:t>
            </a:r>
            <a:r>
              <a:rPr lang="da-DK" err="1"/>
              <a:t>style</a:t>
            </a:r>
            <a:endParaRPr lang="da-DK"/>
          </a:p>
        </p:txBody>
      </p:sp>
      <p:sp>
        <p:nvSpPr>
          <p:cNvPr id="3" name="Pladsholder til lodret titel 2"/>
          <p:cNvSpPr>
            <a:spLocks noGrp="1"/>
          </p:cNvSpPr>
          <p:nvPr>
            <p:ph type="body" orient="vert" idx="1"/>
          </p:nvPr>
        </p:nvSpPr>
        <p:spPr>
          <a:xfrm>
            <a:off x="1123335" y="727075"/>
            <a:ext cx="7734300" cy="5811838"/>
          </a:xfrm>
        </p:spPr>
        <p:txBody>
          <a:bodyPr vert="eaVert"/>
          <a:lstStyle>
            <a:lvl1pPr>
              <a:defRPr>
                <a:solidFill>
                  <a:srgbClr val="967E51"/>
                </a:solidFill>
              </a:defRPr>
            </a:lvl1pPr>
            <a:lvl2pPr>
              <a:defRPr>
                <a:solidFill>
                  <a:srgbClr val="839E3F"/>
                </a:solidFill>
              </a:defRPr>
            </a:lvl2pPr>
            <a:lvl3pPr>
              <a:defRPr>
                <a:solidFill>
                  <a:srgbClr val="839E3F"/>
                </a:solidFill>
              </a:defRPr>
            </a:lvl3pPr>
            <a:lvl4pPr>
              <a:defRPr>
                <a:solidFill>
                  <a:srgbClr val="839E3F"/>
                </a:solidFill>
              </a:defRPr>
            </a:lvl4pPr>
            <a:lvl5pPr>
              <a:defRPr>
                <a:solidFill>
                  <a:srgbClr val="839E3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Pladsholder til dato 3"/>
          <p:cNvSpPr>
            <a:spLocks noGrp="1"/>
          </p:cNvSpPr>
          <p:nvPr>
            <p:ph type="dt" sz="half" idx="10"/>
          </p:nvPr>
        </p:nvSpPr>
        <p:spPr/>
        <p:txBody>
          <a:bodyPr/>
          <a:lstStyle/>
          <a:p>
            <a:fld id="{F9225E9D-39E5-4AB9-BF3C-871D26C19813}" type="datetimeFigureOut">
              <a:rPr lang="da-DK" smtClean="0"/>
              <a:t>24-01-2025</a:t>
            </a:fld>
            <a:endParaRPr lang="da-DK"/>
          </a:p>
        </p:txBody>
      </p:sp>
      <p:sp>
        <p:nvSpPr>
          <p:cNvPr id="5" name="Pladsholder til sidefod 4"/>
          <p:cNvSpPr>
            <a:spLocks noGrp="1"/>
          </p:cNvSpPr>
          <p:nvPr>
            <p:ph type="ftr" sz="quarter" idx="11"/>
          </p:nvPr>
        </p:nvSpPr>
        <p:spPr/>
        <p:txBody>
          <a:bodyPr/>
          <a:lstStyle/>
          <a:p>
            <a:endParaRPr lang="da-DK"/>
          </a:p>
        </p:txBody>
      </p:sp>
      <p:sp>
        <p:nvSpPr>
          <p:cNvPr id="6" name="Pladsholder til slidenummer 5"/>
          <p:cNvSpPr>
            <a:spLocks noGrp="1"/>
          </p:cNvSpPr>
          <p:nvPr>
            <p:ph type="sldNum" sz="quarter" idx="12"/>
          </p:nvPr>
        </p:nvSpPr>
        <p:spPr/>
        <p:txBody>
          <a:bodyPr/>
          <a:lstStyle/>
          <a:p>
            <a:fld id="{25A166D7-409D-4DB2-A280-EA07AC6CCF3C}" type="slidenum">
              <a:rPr lang="da-DK" smtClean="0"/>
              <a:t>‹N›</a:t>
            </a:fld>
            <a:endParaRPr lang="da-DK"/>
          </a:p>
        </p:txBody>
      </p:sp>
    </p:spTree>
    <p:extLst>
      <p:ext uri="{BB962C8B-B14F-4D97-AF65-F5344CB8AC3E}">
        <p14:creationId xmlns:p14="http://schemas.microsoft.com/office/powerpoint/2010/main" val="30037292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1_Lodret titel og tekst">
    <p:spTree>
      <p:nvGrpSpPr>
        <p:cNvPr id="1" name=""/>
        <p:cNvGrpSpPr/>
        <p:nvPr/>
      </p:nvGrpSpPr>
      <p:grpSpPr>
        <a:xfrm>
          <a:off x="0" y="0"/>
          <a:ext cx="0" cy="0"/>
          <a:chOff x="0" y="0"/>
          <a:chExt cx="0" cy="0"/>
        </a:xfrm>
      </p:grpSpPr>
      <p:sp>
        <p:nvSpPr>
          <p:cNvPr id="2" name="Lodret titel 1"/>
          <p:cNvSpPr>
            <a:spLocks noGrp="1"/>
          </p:cNvSpPr>
          <p:nvPr>
            <p:ph type="title" orient="vert" hasCustomPrompt="1"/>
          </p:nvPr>
        </p:nvSpPr>
        <p:spPr>
          <a:xfrm>
            <a:off x="8724902" y="365125"/>
            <a:ext cx="2628900" cy="5811838"/>
          </a:xfrm>
        </p:spPr>
        <p:txBody>
          <a:bodyPr vert="eaVert"/>
          <a:lstStyle/>
          <a:p>
            <a:r>
              <a:rPr lang="da-DK" err="1"/>
              <a:t>Click</a:t>
            </a:r>
            <a:r>
              <a:rPr lang="da-DK"/>
              <a:t> to </a:t>
            </a:r>
            <a:r>
              <a:rPr lang="da-DK" err="1"/>
              <a:t>edit</a:t>
            </a:r>
            <a:r>
              <a:rPr lang="da-DK"/>
              <a:t> Maser </a:t>
            </a:r>
            <a:r>
              <a:rPr lang="da-DK" err="1"/>
              <a:t>title</a:t>
            </a:r>
            <a:r>
              <a:rPr lang="da-DK"/>
              <a:t> </a:t>
            </a:r>
            <a:r>
              <a:rPr lang="da-DK" err="1"/>
              <a:t>style</a:t>
            </a:r>
            <a:endParaRPr lang="da-DK"/>
          </a:p>
        </p:txBody>
      </p:sp>
      <p:sp>
        <p:nvSpPr>
          <p:cNvPr id="3" name="Pladsholder til lodret titel 2"/>
          <p:cNvSpPr>
            <a:spLocks noGrp="1"/>
          </p:cNvSpPr>
          <p:nvPr>
            <p:ph type="body" orient="vert" idx="1"/>
          </p:nvPr>
        </p:nvSpPr>
        <p:spPr>
          <a:xfrm>
            <a:off x="838202" y="365125"/>
            <a:ext cx="7734300" cy="5811838"/>
          </a:xfrm>
        </p:spPr>
        <p:txBody>
          <a:bodyPr vert="eaVert"/>
          <a:lstStyle>
            <a:lvl1pPr>
              <a:defRPr>
                <a:solidFill>
                  <a:srgbClr val="967E51"/>
                </a:solidFill>
              </a:defRPr>
            </a:lvl1pPr>
            <a:lvl2pPr>
              <a:defRPr>
                <a:solidFill>
                  <a:srgbClr val="839E3F"/>
                </a:solidFill>
              </a:defRPr>
            </a:lvl2pPr>
            <a:lvl3pPr>
              <a:defRPr>
                <a:solidFill>
                  <a:srgbClr val="839E3F"/>
                </a:solidFill>
              </a:defRPr>
            </a:lvl3pPr>
            <a:lvl4pPr>
              <a:defRPr>
                <a:solidFill>
                  <a:srgbClr val="839E3F"/>
                </a:solidFill>
              </a:defRPr>
            </a:lvl4pPr>
            <a:lvl5pPr>
              <a:defRPr>
                <a:solidFill>
                  <a:srgbClr val="839E3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Pladsholder til dato 3"/>
          <p:cNvSpPr>
            <a:spLocks noGrp="1"/>
          </p:cNvSpPr>
          <p:nvPr>
            <p:ph type="dt" sz="half" idx="10"/>
          </p:nvPr>
        </p:nvSpPr>
        <p:spPr/>
        <p:txBody>
          <a:bodyPr/>
          <a:lstStyle/>
          <a:p>
            <a:fld id="{F9225E9D-39E5-4AB9-BF3C-871D26C19813}" type="datetimeFigureOut">
              <a:rPr lang="da-DK" smtClean="0"/>
              <a:t>24-01-2025</a:t>
            </a:fld>
            <a:endParaRPr lang="da-DK"/>
          </a:p>
        </p:txBody>
      </p:sp>
      <p:sp>
        <p:nvSpPr>
          <p:cNvPr id="5" name="Pladsholder til sidefod 4"/>
          <p:cNvSpPr>
            <a:spLocks noGrp="1"/>
          </p:cNvSpPr>
          <p:nvPr>
            <p:ph type="ftr" sz="quarter" idx="11"/>
          </p:nvPr>
        </p:nvSpPr>
        <p:spPr/>
        <p:txBody>
          <a:bodyPr/>
          <a:lstStyle/>
          <a:p>
            <a:endParaRPr lang="da-DK"/>
          </a:p>
        </p:txBody>
      </p:sp>
      <p:sp>
        <p:nvSpPr>
          <p:cNvPr id="6" name="Pladsholder til slidenummer 5"/>
          <p:cNvSpPr>
            <a:spLocks noGrp="1"/>
          </p:cNvSpPr>
          <p:nvPr>
            <p:ph type="sldNum" sz="quarter" idx="12"/>
          </p:nvPr>
        </p:nvSpPr>
        <p:spPr/>
        <p:txBody>
          <a:bodyPr/>
          <a:lstStyle/>
          <a:p>
            <a:fld id="{25A166D7-409D-4DB2-A280-EA07AC6CCF3C}" type="slidenum">
              <a:rPr lang="da-DK" smtClean="0"/>
              <a:t>‹N›</a:t>
            </a:fld>
            <a:endParaRPr lang="da-DK"/>
          </a:p>
        </p:txBody>
      </p:sp>
    </p:spTree>
    <p:extLst>
      <p:ext uri="{BB962C8B-B14F-4D97-AF65-F5344CB8AC3E}">
        <p14:creationId xmlns:p14="http://schemas.microsoft.com/office/powerpoint/2010/main" val="520219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elslide">
    <p:spTree>
      <p:nvGrpSpPr>
        <p:cNvPr id="1" name=""/>
        <p:cNvGrpSpPr/>
        <p:nvPr/>
      </p:nvGrpSpPr>
      <p:grpSpPr>
        <a:xfrm>
          <a:off x="0" y="0"/>
          <a:ext cx="0" cy="0"/>
          <a:chOff x="0" y="0"/>
          <a:chExt cx="0" cy="0"/>
        </a:xfrm>
      </p:grpSpPr>
      <p:pic>
        <p:nvPicPr>
          <p:cNvPr id="9" name="Billede 8" descr="Et billede, der indeholder spil&#10;&#10;Automatisk genereret beskrivelse">
            <a:extLst>
              <a:ext uri="{FF2B5EF4-FFF2-40B4-BE49-F238E27FC236}">
                <a16:creationId xmlns:a16="http://schemas.microsoft.com/office/drawing/2014/main" id="{4C6C2B42-99D9-4FAD-998C-F9DE237A93F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6" r="108"/>
          <a:stretch/>
        </p:blipFill>
        <p:spPr>
          <a:xfrm>
            <a:off x="0" y="-1227059"/>
            <a:ext cx="12178748" cy="8116957"/>
          </a:xfrm>
          <a:prstGeom prst="rect">
            <a:avLst/>
          </a:prstGeom>
        </p:spPr>
      </p:pic>
      <p:sp>
        <p:nvSpPr>
          <p:cNvPr id="2" name="Titel 1"/>
          <p:cNvSpPr>
            <a:spLocks noGrp="1"/>
          </p:cNvSpPr>
          <p:nvPr>
            <p:ph type="ctrTitle" hasCustomPrompt="1"/>
          </p:nvPr>
        </p:nvSpPr>
        <p:spPr>
          <a:xfrm>
            <a:off x="1524000" y="1122363"/>
            <a:ext cx="9144000" cy="2387600"/>
          </a:xfrm>
        </p:spPr>
        <p:txBody>
          <a:bodyPr anchor="b"/>
          <a:lstStyle>
            <a:lvl1pPr algn="ctr">
              <a:defRPr sz="3375">
                <a:latin typeface="Verdana" panose="020B0604030504040204" pitchFamily="34" charset="0"/>
                <a:ea typeface="Verdana" panose="020B0604030504040204" pitchFamily="34" charset="0"/>
              </a:defRPr>
            </a:lvl1pPr>
          </a:lstStyle>
          <a:p>
            <a:r>
              <a:rPr lang="da-DK" err="1"/>
              <a:t>Click</a:t>
            </a:r>
            <a:r>
              <a:rPr lang="da-DK"/>
              <a:t> to </a:t>
            </a:r>
            <a:r>
              <a:rPr lang="da-DK" err="1"/>
              <a:t>edit</a:t>
            </a:r>
            <a:r>
              <a:rPr lang="da-DK"/>
              <a:t> Master </a:t>
            </a:r>
            <a:r>
              <a:rPr lang="da-DK" err="1"/>
              <a:t>title</a:t>
            </a:r>
            <a:r>
              <a:rPr lang="da-DK"/>
              <a:t> </a:t>
            </a:r>
            <a:r>
              <a:rPr lang="da-DK" err="1"/>
              <a:t>style</a:t>
            </a:r>
            <a:endParaRPr lang="da-DK"/>
          </a:p>
        </p:txBody>
      </p:sp>
      <p:sp>
        <p:nvSpPr>
          <p:cNvPr id="3" name="Undertitel 2"/>
          <p:cNvSpPr>
            <a:spLocks noGrp="1"/>
          </p:cNvSpPr>
          <p:nvPr>
            <p:ph type="subTitle" idx="1" hasCustomPrompt="1"/>
          </p:nvPr>
        </p:nvSpPr>
        <p:spPr>
          <a:xfrm>
            <a:off x="1524000" y="3602038"/>
            <a:ext cx="9144000" cy="1655762"/>
          </a:xfrm>
        </p:spPr>
        <p:txBody>
          <a:bodyPr/>
          <a:lstStyle>
            <a:lvl1pPr marL="0" indent="0" algn="ctr">
              <a:buNone/>
              <a:defRPr sz="1350">
                <a:latin typeface="Verdana" panose="020B0604030504040204" pitchFamily="34" charset="0"/>
                <a:ea typeface="Verdana" panose="020B060403050404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da-DK" err="1"/>
              <a:t>Click</a:t>
            </a:r>
            <a:r>
              <a:rPr lang="da-DK"/>
              <a:t> to </a:t>
            </a:r>
            <a:r>
              <a:rPr lang="da-DK" err="1"/>
              <a:t>edit</a:t>
            </a:r>
            <a:r>
              <a:rPr lang="da-DK"/>
              <a:t> Master </a:t>
            </a:r>
            <a:r>
              <a:rPr lang="da-DK" err="1"/>
              <a:t>subtitle</a:t>
            </a:r>
            <a:r>
              <a:rPr lang="da-DK"/>
              <a:t> </a:t>
            </a:r>
            <a:r>
              <a:rPr lang="da-DK" err="1"/>
              <a:t>style</a:t>
            </a:r>
            <a:endParaRPr lang="da-DK"/>
          </a:p>
        </p:txBody>
      </p:sp>
      <p:sp>
        <p:nvSpPr>
          <p:cNvPr id="4" name="Pladsholder til dato 3"/>
          <p:cNvSpPr>
            <a:spLocks noGrp="1"/>
          </p:cNvSpPr>
          <p:nvPr>
            <p:ph type="dt" sz="half" idx="10"/>
          </p:nvPr>
        </p:nvSpPr>
        <p:spPr/>
        <p:txBody>
          <a:bodyPr/>
          <a:lstStyle/>
          <a:p>
            <a:fld id="{F9225E9D-39E5-4AB9-BF3C-871D26C19813}" type="datetimeFigureOut">
              <a:rPr lang="da-DK" smtClean="0"/>
              <a:t>24-01-2025</a:t>
            </a:fld>
            <a:endParaRPr lang="da-DK"/>
          </a:p>
        </p:txBody>
      </p:sp>
      <p:sp>
        <p:nvSpPr>
          <p:cNvPr id="5" name="Pladsholder til sidefod 4"/>
          <p:cNvSpPr>
            <a:spLocks noGrp="1"/>
          </p:cNvSpPr>
          <p:nvPr>
            <p:ph type="ftr" sz="quarter" idx="11"/>
          </p:nvPr>
        </p:nvSpPr>
        <p:spPr/>
        <p:txBody>
          <a:bodyPr/>
          <a:lstStyle/>
          <a:p>
            <a:endParaRPr lang="da-DK"/>
          </a:p>
        </p:txBody>
      </p:sp>
      <p:sp>
        <p:nvSpPr>
          <p:cNvPr id="6" name="Pladsholder til slidenummer 5"/>
          <p:cNvSpPr>
            <a:spLocks noGrp="1"/>
          </p:cNvSpPr>
          <p:nvPr>
            <p:ph type="sldNum" sz="quarter" idx="12"/>
          </p:nvPr>
        </p:nvSpPr>
        <p:spPr/>
        <p:txBody>
          <a:bodyPr/>
          <a:lstStyle/>
          <a:p>
            <a:fld id="{25A166D7-409D-4DB2-A280-EA07AC6CCF3C}" type="slidenum">
              <a:rPr lang="da-DK" smtClean="0"/>
              <a:t>‹N›</a:t>
            </a:fld>
            <a:endParaRPr lang="da-DK"/>
          </a:p>
        </p:txBody>
      </p:sp>
      <p:pic>
        <p:nvPicPr>
          <p:cNvPr id="11" name="Picture 10"/>
          <p:cNvPicPr>
            <a:picLocks noChangeAspect="1"/>
          </p:cNvPicPr>
          <p:nvPr userDrawn="1"/>
        </p:nvPicPr>
        <p:blipFill>
          <a:blip r:embed="rId3"/>
          <a:stretch>
            <a:fillRect/>
          </a:stretch>
        </p:blipFill>
        <p:spPr>
          <a:xfrm>
            <a:off x="5029720" y="5684643"/>
            <a:ext cx="2129246" cy="730290"/>
          </a:xfrm>
          <a:prstGeom prst="rect">
            <a:avLst/>
          </a:prstGeom>
        </p:spPr>
      </p:pic>
    </p:spTree>
    <p:extLst>
      <p:ext uri="{BB962C8B-B14F-4D97-AF65-F5344CB8AC3E}">
        <p14:creationId xmlns:p14="http://schemas.microsoft.com/office/powerpoint/2010/main" val="43206421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2_Titelslide">
    <p:spTree>
      <p:nvGrpSpPr>
        <p:cNvPr id="1" name=""/>
        <p:cNvGrpSpPr/>
        <p:nvPr/>
      </p:nvGrpSpPr>
      <p:grpSpPr>
        <a:xfrm>
          <a:off x="0" y="0"/>
          <a:ext cx="0" cy="0"/>
          <a:chOff x="0" y="0"/>
          <a:chExt cx="0" cy="0"/>
        </a:xfrm>
      </p:grpSpPr>
      <p:pic>
        <p:nvPicPr>
          <p:cNvPr id="12" name="Billede 11" descr="Et billede, der indeholder tegning&#10;&#10;Automatisk genereret beskrivelse">
            <a:extLst>
              <a:ext uri="{FF2B5EF4-FFF2-40B4-BE49-F238E27FC236}">
                <a16:creationId xmlns:a16="http://schemas.microsoft.com/office/drawing/2014/main" id="{54F59284-7F39-4675-8085-188F1FAF1A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30675"/>
            <a:ext cx="12192000" cy="8129588"/>
          </a:xfrm>
          <a:prstGeom prst="rect">
            <a:avLst/>
          </a:prstGeom>
        </p:spPr>
      </p:pic>
      <p:sp>
        <p:nvSpPr>
          <p:cNvPr id="2" name="Titel 1"/>
          <p:cNvSpPr>
            <a:spLocks noGrp="1"/>
          </p:cNvSpPr>
          <p:nvPr>
            <p:ph type="ctrTitle" hasCustomPrompt="1"/>
          </p:nvPr>
        </p:nvSpPr>
        <p:spPr>
          <a:xfrm>
            <a:off x="1524000" y="1122363"/>
            <a:ext cx="9144000" cy="2387600"/>
          </a:xfrm>
        </p:spPr>
        <p:txBody>
          <a:bodyPr anchor="b"/>
          <a:lstStyle>
            <a:lvl1pPr algn="ctr">
              <a:defRPr sz="3375"/>
            </a:lvl1pPr>
          </a:lstStyle>
          <a:p>
            <a:r>
              <a:rPr lang="da-DK" err="1"/>
              <a:t>Click</a:t>
            </a:r>
            <a:r>
              <a:rPr lang="da-DK"/>
              <a:t> to </a:t>
            </a:r>
            <a:r>
              <a:rPr lang="da-DK" err="1"/>
              <a:t>edit</a:t>
            </a:r>
            <a:r>
              <a:rPr lang="da-DK"/>
              <a:t> Master </a:t>
            </a:r>
            <a:r>
              <a:rPr lang="da-DK" err="1"/>
              <a:t>title</a:t>
            </a:r>
            <a:r>
              <a:rPr lang="da-DK"/>
              <a:t> </a:t>
            </a:r>
            <a:r>
              <a:rPr lang="da-DK" err="1"/>
              <a:t>style</a:t>
            </a:r>
            <a:endParaRPr lang="da-DK"/>
          </a:p>
        </p:txBody>
      </p:sp>
      <p:sp>
        <p:nvSpPr>
          <p:cNvPr id="3" name="Undertitel 2"/>
          <p:cNvSpPr>
            <a:spLocks noGrp="1"/>
          </p:cNvSpPr>
          <p:nvPr>
            <p:ph type="subTitle" idx="1" hasCustomPrompt="1"/>
          </p:nvPr>
        </p:nvSpPr>
        <p:spPr>
          <a:xfrm>
            <a:off x="1524000" y="3602038"/>
            <a:ext cx="9144000" cy="1655762"/>
          </a:xfrm>
        </p:spPr>
        <p:txBody>
          <a:bodyPr/>
          <a:lstStyle>
            <a:lvl1pPr marL="0" indent="0" algn="ctr">
              <a:buNone/>
              <a:defRPr sz="1350">
                <a:latin typeface="Verdana" panose="020B0604030504040204" pitchFamily="34" charset="0"/>
                <a:ea typeface="Verdana" panose="020B060403050404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da-DK" err="1"/>
              <a:t>Click</a:t>
            </a:r>
            <a:r>
              <a:rPr lang="da-DK"/>
              <a:t> to </a:t>
            </a:r>
            <a:r>
              <a:rPr lang="da-DK" err="1"/>
              <a:t>edit</a:t>
            </a:r>
            <a:r>
              <a:rPr lang="da-DK"/>
              <a:t> Master </a:t>
            </a:r>
            <a:r>
              <a:rPr lang="da-DK" err="1"/>
              <a:t>subtitle</a:t>
            </a:r>
            <a:r>
              <a:rPr lang="da-DK"/>
              <a:t> </a:t>
            </a:r>
            <a:r>
              <a:rPr lang="da-DK" err="1"/>
              <a:t>style</a:t>
            </a:r>
            <a:endParaRPr lang="da-DK"/>
          </a:p>
        </p:txBody>
      </p:sp>
      <p:sp>
        <p:nvSpPr>
          <p:cNvPr id="4" name="Pladsholder til dato 3"/>
          <p:cNvSpPr>
            <a:spLocks noGrp="1"/>
          </p:cNvSpPr>
          <p:nvPr>
            <p:ph type="dt" sz="half" idx="10"/>
          </p:nvPr>
        </p:nvSpPr>
        <p:spPr/>
        <p:txBody>
          <a:bodyPr/>
          <a:lstStyle/>
          <a:p>
            <a:fld id="{F9225E9D-39E5-4AB9-BF3C-871D26C19813}" type="datetimeFigureOut">
              <a:rPr lang="da-DK" smtClean="0"/>
              <a:t>24-01-2025</a:t>
            </a:fld>
            <a:endParaRPr lang="da-DK"/>
          </a:p>
        </p:txBody>
      </p:sp>
      <p:sp>
        <p:nvSpPr>
          <p:cNvPr id="5" name="Pladsholder til sidefod 4"/>
          <p:cNvSpPr>
            <a:spLocks noGrp="1"/>
          </p:cNvSpPr>
          <p:nvPr>
            <p:ph type="ftr" sz="quarter" idx="11"/>
          </p:nvPr>
        </p:nvSpPr>
        <p:spPr/>
        <p:txBody>
          <a:bodyPr/>
          <a:lstStyle/>
          <a:p>
            <a:endParaRPr lang="da-DK"/>
          </a:p>
        </p:txBody>
      </p:sp>
      <p:sp>
        <p:nvSpPr>
          <p:cNvPr id="6" name="Pladsholder til slidenummer 5"/>
          <p:cNvSpPr>
            <a:spLocks noGrp="1"/>
          </p:cNvSpPr>
          <p:nvPr>
            <p:ph type="sldNum" sz="quarter" idx="12"/>
          </p:nvPr>
        </p:nvSpPr>
        <p:spPr/>
        <p:txBody>
          <a:bodyPr/>
          <a:lstStyle/>
          <a:p>
            <a:fld id="{25A166D7-409D-4DB2-A280-EA07AC6CCF3C}" type="slidenum">
              <a:rPr lang="da-DK" smtClean="0"/>
              <a:t>‹N›</a:t>
            </a:fld>
            <a:endParaRPr lang="da-DK"/>
          </a:p>
        </p:txBody>
      </p:sp>
      <p:pic>
        <p:nvPicPr>
          <p:cNvPr id="10" name="Picture 9"/>
          <p:cNvPicPr>
            <a:picLocks noChangeAspect="1"/>
          </p:cNvPicPr>
          <p:nvPr userDrawn="1"/>
        </p:nvPicPr>
        <p:blipFill>
          <a:blip r:embed="rId3"/>
          <a:stretch>
            <a:fillRect/>
          </a:stretch>
        </p:blipFill>
        <p:spPr>
          <a:xfrm>
            <a:off x="5029720" y="5684643"/>
            <a:ext cx="2129246" cy="730290"/>
          </a:xfrm>
          <a:prstGeom prst="rect">
            <a:avLst/>
          </a:prstGeom>
        </p:spPr>
      </p:pic>
    </p:spTree>
    <p:extLst>
      <p:ext uri="{BB962C8B-B14F-4D97-AF65-F5344CB8AC3E}">
        <p14:creationId xmlns:p14="http://schemas.microsoft.com/office/powerpoint/2010/main" val="429083747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da-DK" err="1"/>
              <a:t>Click</a:t>
            </a:r>
            <a:r>
              <a:rPr lang="da-DK"/>
              <a:t> to </a:t>
            </a:r>
            <a:r>
              <a:rPr lang="da-DK" err="1"/>
              <a:t>edit</a:t>
            </a:r>
            <a:r>
              <a:rPr lang="da-DK"/>
              <a:t> Master </a:t>
            </a:r>
            <a:r>
              <a:rPr lang="da-DK" err="1"/>
              <a:t>title</a:t>
            </a:r>
            <a:r>
              <a:rPr lang="da-DK"/>
              <a:t> </a:t>
            </a:r>
            <a:r>
              <a:rPr lang="da-DK" err="1"/>
              <a:t>style</a:t>
            </a:r>
            <a:endParaRPr lang="da-DK"/>
          </a:p>
        </p:txBody>
      </p:sp>
      <p:sp>
        <p:nvSpPr>
          <p:cNvPr id="3" name="Pladsholder til indhold 2"/>
          <p:cNvSpPr>
            <a:spLocks noGrp="1"/>
          </p:cNvSpPr>
          <p:nvPr>
            <p:ph idx="1" hasCustomPrompt="1"/>
          </p:nvPr>
        </p:nvSpPr>
        <p:spPr/>
        <p:txBody>
          <a:bodyPr/>
          <a:lstStyle>
            <a:lvl1pPr>
              <a:defRPr baseline="0">
                <a:solidFill>
                  <a:srgbClr val="967E51"/>
                </a:solidFill>
              </a:defRPr>
            </a:lvl1pPr>
            <a:lvl2pPr>
              <a:defRPr baseline="0">
                <a:solidFill>
                  <a:srgbClr val="839E3F"/>
                </a:solidFill>
              </a:defRPr>
            </a:lvl2pPr>
            <a:lvl3pPr>
              <a:defRPr>
                <a:solidFill>
                  <a:srgbClr val="839E3F"/>
                </a:solidFill>
              </a:defRPr>
            </a:lvl3pPr>
            <a:lvl4pPr>
              <a:defRPr>
                <a:solidFill>
                  <a:srgbClr val="839E3F"/>
                </a:solidFill>
              </a:defRPr>
            </a:lvl4pPr>
            <a:lvl5pPr>
              <a:defRPr>
                <a:solidFill>
                  <a:srgbClr val="839E3F"/>
                </a:solidFill>
              </a:defRPr>
            </a:lvl5pPr>
          </a:lstStyle>
          <a:p>
            <a:pPr lvl="0"/>
            <a:r>
              <a:rPr lang="da-DK" err="1"/>
              <a:t>Click</a:t>
            </a:r>
            <a:r>
              <a:rPr lang="da-DK"/>
              <a:t> to </a:t>
            </a:r>
            <a:r>
              <a:rPr lang="da-DK" err="1"/>
              <a:t>edit</a:t>
            </a:r>
            <a:r>
              <a:rPr lang="da-DK"/>
              <a:t> Master </a:t>
            </a:r>
            <a:r>
              <a:rPr lang="da-DK" err="1"/>
              <a:t>text</a:t>
            </a:r>
            <a:r>
              <a:rPr lang="da-DK"/>
              <a:t> </a:t>
            </a:r>
            <a:r>
              <a:rPr lang="da-DK" err="1"/>
              <a:t>styles</a:t>
            </a:r>
            <a:r>
              <a:rPr lang="da-DK"/>
              <a:t> </a:t>
            </a:r>
          </a:p>
          <a:p>
            <a:pPr lvl="1"/>
            <a:r>
              <a:rPr lang="da-DK"/>
              <a:t>Second </a:t>
            </a:r>
            <a:r>
              <a:rPr lang="da-DK" err="1"/>
              <a:t>level</a:t>
            </a:r>
            <a:endParaRPr lang="da-DK"/>
          </a:p>
          <a:p>
            <a:pPr lvl="2"/>
            <a:r>
              <a:rPr lang="da-DK"/>
              <a:t>Third </a:t>
            </a:r>
            <a:r>
              <a:rPr lang="da-DK" err="1"/>
              <a:t>level</a:t>
            </a:r>
            <a:endParaRPr lang="da-DK"/>
          </a:p>
          <a:p>
            <a:pPr lvl="3"/>
            <a:r>
              <a:rPr lang="da-DK" err="1"/>
              <a:t>Fourth</a:t>
            </a:r>
            <a:r>
              <a:rPr lang="da-DK"/>
              <a:t> </a:t>
            </a:r>
            <a:r>
              <a:rPr lang="da-DK" err="1"/>
              <a:t>level</a:t>
            </a:r>
            <a:endParaRPr lang="da-DK"/>
          </a:p>
          <a:p>
            <a:pPr lvl="4"/>
            <a:r>
              <a:rPr lang="da-DK"/>
              <a:t>Fifth </a:t>
            </a:r>
            <a:r>
              <a:rPr lang="da-DK" err="1"/>
              <a:t>level</a:t>
            </a:r>
            <a:endParaRPr lang="da-DK"/>
          </a:p>
        </p:txBody>
      </p:sp>
      <p:sp>
        <p:nvSpPr>
          <p:cNvPr id="4" name="Pladsholder til dato 3"/>
          <p:cNvSpPr>
            <a:spLocks noGrp="1"/>
          </p:cNvSpPr>
          <p:nvPr>
            <p:ph type="dt" sz="half" idx="10"/>
          </p:nvPr>
        </p:nvSpPr>
        <p:spPr/>
        <p:txBody>
          <a:bodyPr/>
          <a:lstStyle/>
          <a:p>
            <a:fld id="{F9225E9D-39E5-4AB9-BF3C-871D26C19813}" type="datetimeFigureOut">
              <a:rPr lang="da-DK" smtClean="0"/>
              <a:t>24-01-2025</a:t>
            </a:fld>
            <a:endParaRPr lang="da-DK"/>
          </a:p>
        </p:txBody>
      </p:sp>
      <p:sp>
        <p:nvSpPr>
          <p:cNvPr id="5" name="Pladsholder til sidefod 4"/>
          <p:cNvSpPr>
            <a:spLocks noGrp="1"/>
          </p:cNvSpPr>
          <p:nvPr>
            <p:ph type="ftr" sz="quarter" idx="11"/>
          </p:nvPr>
        </p:nvSpPr>
        <p:spPr/>
        <p:txBody>
          <a:bodyPr/>
          <a:lstStyle/>
          <a:p>
            <a:endParaRPr lang="da-DK"/>
          </a:p>
        </p:txBody>
      </p:sp>
      <p:sp>
        <p:nvSpPr>
          <p:cNvPr id="6" name="Pladsholder til slidenummer 5"/>
          <p:cNvSpPr>
            <a:spLocks noGrp="1"/>
          </p:cNvSpPr>
          <p:nvPr>
            <p:ph type="sldNum" sz="quarter" idx="12"/>
          </p:nvPr>
        </p:nvSpPr>
        <p:spPr/>
        <p:txBody>
          <a:bodyPr/>
          <a:lstStyle/>
          <a:p>
            <a:fld id="{25A166D7-409D-4DB2-A280-EA07AC6CCF3C}" type="slidenum">
              <a:rPr lang="da-DK" smtClean="0"/>
              <a:t>‹N›</a:t>
            </a:fld>
            <a:endParaRPr lang="da-DK"/>
          </a:p>
        </p:txBody>
      </p:sp>
    </p:spTree>
    <p:extLst>
      <p:ext uri="{BB962C8B-B14F-4D97-AF65-F5344CB8AC3E}">
        <p14:creationId xmlns:p14="http://schemas.microsoft.com/office/powerpoint/2010/main" val="18013100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840813" y="376151"/>
            <a:ext cx="10515600" cy="2852737"/>
          </a:xfrm>
        </p:spPr>
        <p:txBody>
          <a:bodyPr anchor="b"/>
          <a:lstStyle>
            <a:lvl1pPr>
              <a:defRPr sz="3375">
                <a:solidFill>
                  <a:srgbClr val="30B2C2"/>
                </a:solidFill>
              </a:defRPr>
            </a:lvl1pPr>
          </a:lstStyle>
          <a:p>
            <a:r>
              <a:rPr lang="da-DK" err="1"/>
              <a:t>Click</a:t>
            </a:r>
            <a:r>
              <a:rPr lang="da-DK"/>
              <a:t> to </a:t>
            </a:r>
            <a:r>
              <a:rPr lang="da-DK" err="1"/>
              <a:t>edit</a:t>
            </a:r>
            <a:r>
              <a:rPr lang="da-DK"/>
              <a:t> Master </a:t>
            </a:r>
            <a:r>
              <a:rPr lang="da-DK" err="1"/>
              <a:t>title</a:t>
            </a:r>
            <a:r>
              <a:rPr lang="da-DK"/>
              <a:t> </a:t>
            </a:r>
            <a:r>
              <a:rPr lang="da-DK" err="1"/>
              <a:t>style</a:t>
            </a:r>
            <a:br>
              <a:rPr lang="da-DK"/>
            </a:br>
            <a:endParaRPr lang="da-DK"/>
          </a:p>
        </p:txBody>
      </p:sp>
      <p:sp>
        <p:nvSpPr>
          <p:cNvPr id="3" name="Pladsholder til tekst 2"/>
          <p:cNvSpPr>
            <a:spLocks noGrp="1"/>
          </p:cNvSpPr>
          <p:nvPr>
            <p:ph type="body" idx="1" hasCustomPrompt="1"/>
          </p:nvPr>
        </p:nvSpPr>
        <p:spPr>
          <a:xfrm>
            <a:off x="838200" y="3377524"/>
            <a:ext cx="10515600" cy="1500187"/>
          </a:xfrm>
        </p:spPr>
        <p:txBody>
          <a:bodyPr/>
          <a:lstStyle>
            <a:lvl1pPr marL="0" indent="0">
              <a:buNone/>
              <a:defRPr sz="1350">
                <a:solidFill>
                  <a:srgbClr val="967E51"/>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da-DK" err="1"/>
              <a:t>Click</a:t>
            </a:r>
            <a:r>
              <a:rPr lang="da-DK"/>
              <a:t> to </a:t>
            </a:r>
            <a:r>
              <a:rPr lang="da-DK" err="1"/>
              <a:t>edit</a:t>
            </a:r>
            <a:r>
              <a:rPr lang="da-DK"/>
              <a:t> Master </a:t>
            </a:r>
            <a:r>
              <a:rPr lang="da-DK" err="1"/>
              <a:t>text</a:t>
            </a:r>
            <a:r>
              <a:rPr lang="da-DK"/>
              <a:t> </a:t>
            </a:r>
            <a:r>
              <a:rPr lang="da-DK" err="1"/>
              <a:t>styles</a:t>
            </a:r>
            <a:endParaRPr lang="da-DK"/>
          </a:p>
        </p:txBody>
      </p:sp>
      <p:sp>
        <p:nvSpPr>
          <p:cNvPr id="4" name="Pladsholder til dato 3"/>
          <p:cNvSpPr>
            <a:spLocks noGrp="1"/>
          </p:cNvSpPr>
          <p:nvPr>
            <p:ph type="dt" sz="half" idx="10"/>
          </p:nvPr>
        </p:nvSpPr>
        <p:spPr/>
        <p:txBody>
          <a:bodyPr/>
          <a:lstStyle/>
          <a:p>
            <a:fld id="{F9225E9D-39E5-4AB9-BF3C-871D26C19813}" type="datetimeFigureOut">
              <a:rPr lang="da-DK" smtClean="0"/>
              <a:t>24-01-2025</a:t>
            </a:fld>
            <a:endParaRPr lang="da-DK"/>
          </a:p>
        </p:txBody>
      </p:sp>
      <p:sp>
        <p:nvSpPr>
          <p:cNvPr id="5" name="Pladsholder til sidefod 4"/>
          <p:cNvSpPr>
            <a:spLocks noGrp="1"/>
          </p:cNvSpPr>
          <p:nvPr>
            <p:ph type="ftr" sz="quarter" idx="11"/>
          </p:nvPr>
        </p:nvSpPr>
        <p:spPr/>
        <p:txBody>
          <a:bodyPr/>
          <a:lstStyle/>
          <a:p>
            <a:endParaRPr lang="da-DK"/>
          </a:p>
        </p:txBody>
      </p:sp>
      <p:sp>
        <p:nvSpPr>
          <p:cNvPr id="6" name="Pladsholder til slidenummer 5"/>
          <p:cNvSpPr>
            <a:spLocks noGrp="1"/>
          </p:cNvSpPr>
          <p:nvPr>
            <p:ph type="sldNum" sz="quarter" idx="12"/>
          </p:nvPr>
        </p:nvSpPr>
        <p:spPr/>
        <p:txBody>
          <a:bodyPr/>
          <a:lstStyle/>
          <a:p>
            <a:fld id="{25A166D7-409D-4DB2-A280-EA07AC6CCF3C}" type="slidenum">
              <a:rPr lang="da-DK" smtClean="0"/>
              <a:t>‹N›</a:t>
            </a:fld>
            <a:endParaRPr lang="da-DK"/>
          </a:p>
        </p:txBody>
      </p:sp>
    </p:spTree>
    <p:extLst>
      <p:ext uri="{BB962C8B-B14F-4D97-AF65-F5344CB8AC3E}">
        <p14:creationId xmlns:p14="http://schemas.microsoft.com/office/powerpoint/2010/main" val="775165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a-DK" err="1"/>
              <a:t>Click</a:t>
            </a:r>
            <a:r>
              <a:rPr lang="da-DK"/>
              <a:t> to </a:t>
            </a:r>
            <a:r>
              <a:rPr lang="da-DK" err="1"/>
              <a:t>edit</a:t>
            </a:r>
            <a:r>
              <a:rPr lang="da-DK"/>
              <a:t> Master </a:t>
            </a:r>
            <a:r>
              <a:rPr lang="da-DK" err="1"/>
              <a:t>title</a:t>
            </a:r>
            <a:r>
              <a:rPr lang="da-DK"/>
              <a:t> </a:t>
            </a:r>
            <a:r>
              <a:rPr lang="da-DK" err="1"/>
              <a:t>style</a:t>
            </a:r>
            <a:endParaRPr lang="da-DK"/>
          </a:p>
        </p:txBody>
      </p:sp>
      <p:sp>
        <p:nvSpPr>
          <p:cNvPr id="3" name="Pladsholder til indhold 2"/>
          <p:cNvSpPr>
            <a:spLocks noGrp="1"/>
          </p:cNvSpPr>
          <p:nvPr>
            <p:ph sz="half" idx="1" hasCustomPrompt="1"/>
          </p:nvPr>
        </p:nvSpPr>
        <p:spPr>
          <a:xfrm>
            <a:off x="838200" y="1825625"/>
            <a:ext cx="5181600" cy="4351338"/>
          </a:xfrm>
        </p:spPr>
        <p:txBody>
          <a:bodyPr/>
          <a:lstStyle>
            <a:lvl1pPr>
              <a:defRPr>
                <a:solidFill>
                  <a:srgbClr val="967E51"/>
                </a:solidFill>
              </a:defRPr>
            </a:lvl1pPr>
            <a:lvl2pPr>
              <a:defRPr>
                <a:solidFill>
                  <a:srgbClr val="839E3F"/>
                </a:solidFill>
              </a:defRPr>
            </a:lvl2pPr>
            <a:lvl3pPr>
              <a:defRPr>
                <a:solidFill>
                  <a:srgbClr val="839E3F"/>
                </a:solidFill>
              </a:defRPr>
            </a:lvl3pPr>
            <a:lvl4pPr>
              <a:defRPr>
                <a:solidFill>
                  <a:srgbClr val="839E3F"/>
                </a:solidFill>
              </a:defRPr>
            </a:lvl4pPr>
            <a:lvl5pPr>
              <a:defRPr>
                <a:solidFill>
                  <a:srgbClr val="839E3F"/>
                </a:solidFill>
              </a:defRPr>
            </a:lvl5pPr>
          </a:lstStyle>
          <a:p>
            <a:pPr lvl="0"/>
            <a:r>
              <a:rPr lang="da-DK" err="1"/>
              <a:t>Click</a:t>
            </a:r>
            <a:r>
              <a:rPr lang="da-DK"/>
              <a:t> to Master </a:t>
            </a:r>
            <a:r>
              <a:rPr lang="da-DK" err="1"/>
              <a:t>text</a:t>
            </a:r>
            <a:r>
              <a:rPr lang="da-DK"/>
              <a:t> </a:t>
            </a:r>
            <a:r>
              <a:rPr lang="da-DK" err="1"/>
              <a:t>style</a:t>
            </a:r>
            <a:endParaRPr lang="da-DK"/>
          </a:p>
          <a:p>
            <a:pPr lvl="1"/>
            <a:r>
              <a:rPr lang="da-DK"/>
              <a:t>Second </a:t>
            </a:r>
            <a:r>
              <a:rPr lang="da-DK" err="1"/>
              <a:t>level</a:t>
            </a:r>
            <a:endParaRPr lang="da-DK"/>
          </a:p>
          <a:p>
            <a:pPr lvl="2"/>
            <a:r>
              <a:rPr lang="da-DK"/>
              <a:t>Third </a:t>
            </a:r>
            <a:r>
              <a:rPr lang="da-DK" err="1"/>
              <a:t>level</a:t>
            </a:r>
            <a:endParaRPr lang="da-DK"/>
          </a:p>
          <a:p>
            <a:pPr lvl="3"/>
            <a:r>
              <a:rPr lang="da-DK" err="1"/>
              <a:t>Fourth</a:t>
            </a:r>
            <a:r>
              <a:rPr lang="da-DK"/>
              <a:t> </a:t>
            </a:r>
            <a:r>
              <a:rPr lang="da-DK" err="1"/>
              <a:t>level</a:t>
            </a:r>
            <a:endParaRPr lang="da-DK"/>
          </a:p>
          <a:p>
            <a:pPr lvl="4"/>
            <a:r>
              <a:rPr lang="da-DK"/>
              <a:t>Fifth </a:t>
            </a:r>
            <a:r>
              <a:rPr lang="da-DK" err="1"/>
              <a:t>level</a:t>
            </a:r>
            <a:endParaRPr lang="da-DK"/>
          </a:p>
        </p:txBody>
      </p:sp>
      <p:sp>
        <p:nvSpPr>
          <p:cNvPr id="4" name="Pladsholder til indhold 3"/>
          <p:cNvSpPr>
            <a:spLocks noGrp="1"/>
          </p:cNvSpPr>
          <p:nvPr>
            <p:ph sz="half" idx="2" hasCustomPrompt="1"/>
          </p:nvPr>
        </p:nvSpPr>
        <p:spPr>
          <a:xfrm>
            <a:off x="6172200" y="1825625"/>
            <a:ext cx="5181600" cy="4351338"/>
          </a:xfrm>
        </p:spPr>
        <p:txBody>
          <a:bodyPr/>
          <a:lstStyle>
            <a:lvl1pPr>
              <a:defRPr baseline="0">
                <a:solidFill>
                  <a:srgbClr val="967E51"/>
                </a:solidFill>
              </a:defRPr>
            </a:lvl1pPr>
            <a:lvl2pPr>
              <a:defRPr>
                <a:solidFill>
                  <a:srgbClr val="839E3F"/>
                </a:solidFill>
              </a:defRPr>
            </a:lvl2pPr>
            <a:lvl3pPr>
              <a:defRPr>
                <a:solidFill>
                  <a:srgbClr val="839E3F"/>
                </a:solidFill>
              </a:defRPr>
            </a:lvl3pPr>
            <a:lvl4pPr>
              <a:defRPr>
                <a:solidFill>
                  <a:srgbClr val="839E3F"/>
                </a:solidFill>
              </a:defRPr>
            </a:lvl4pPr>
            <a:lvl5pPr>
              <a:defRPr>
                <a:solidFill>
                  <a:srgbClr val="839E3F"/>
                </a:solidFill>
              </a:defRPr>
            </a:lvl5pPr>
          </a:lstStyle>
          <a:p>
            <a:pPr lvl="0"/>
            <a:r>
              <a:rPr lang="da-DK" err="1"/>
              <a:t>Click</a:t>
            </a:r>
            <a:r>
              <a:rPr lang="da-DK"/>
              <a:t> to Master </a:t>
            </a:r>
            <a:r>
              <a:rPr lang="da-DK" err="1"/>
              <a:t>text</a:t>
            </a:r>
            <a:r>
              <a:rPr lang="da-DK"/>
              <a:t> </a:t>
            </a:r>
            <a:r>
              <a:rPr lang="da-DK" err="1"/>
              <a:t>style</a:t>
            </a:r>
            <a:endParaRPr lang="da-DK"/>
          </a:p>
          <a:p>
            <a:pPr lvl="1"/>
            <a:r>
              <a:rPr lang="da-DK"/>
              <a:t>Second </a:t>
            </a:r>
            <a:r>
              <a:rPr lang="da-DK" err="1"/>
              <a:t>level</a:t>
            </a:r>
            <a:endParaRPr lang="da-DK"/>
          </a:p>
          <a:p>
            <a:pPr lvl="2"/>
            <a:r>
              <a:rPr lang="da-DK"/>
              <a:t>Third </a:t>
            </a:r>
            <a:r>
              <a:rPr lang="da-DK" err="1"/>
              <a:t>level</a:t>
            </a:r>
            <a:endParaRPr lang="da-DK"/>
          </a:p>
          <a:p>
            <a:pPr lvl="3"/>
            <a:r>
              <a:rPr lang="da-DK" err="1"/>
              <a:t>Fourth</a:t>
            </a:r>
            <a:r>
              <a:rPr lang="da-DK"/>
              <a:t> </a:t>
            </a:r>
            <a:r>
              <a:rPr lang="da-DK" err="1"/>
              <a:t>level</a:t>
            </a:r>
            <a:endParaRPr lang="da-DK"/>
          </a:p>
          <a:p>
            <a:pPr lvl="4"/>
            <a:r>
              <a:rPr lang="da-DK"/>
              <a:t>Fifth </a:t>
            </a:r>
            <a:r>
              <a:rPr lang="da-DK" err="1"/>
              <a:t>level</a:t>
            </a:r>
            <a:endParaRPr lang="da-DK"/>
          </a:p>
        </p:txBody>
      </p:sp>
      <p:sp>
        <p:nvSpPr>
          <p:cNvPr id="5" name="Pladsholder til dato 4"/>
          <p:cNvSpPr>
            <a:spLocks noGrp="1"/>
          </p:cNvSpPr>
          <p:nvPr>
            <p:ph type="dt" sz="half" idx="10"/>
          </p:nvPr>
        </p:nvSpPr>
        <p:spPr/>
        <p:txBody>
          <a:bodyPr/>
          <a:lstStyle/>
          <a:p>
            <a:fld id="{F9225E9D-39E5-4AB9-BF3C-871D26C19813}" type="datetimeFigureOut">
              <a:rPr lang="da-DK" smtClean="0"/>
              <a:t>24-01-2025</a:t>
            </a:fld>
            <a:endParaRPr lang="da-DK"/>
          </a:p>
        </p:txBody>
      </p:sp>
      <p:sp>
        <p:nvSpPr>
          <p:cNvPr id="6" name="Pladsholder til sidefod 5"/>
          <p:cNvSpPr>
            <a:spLocks noGrp="1"/>
          </p:cNvSpPr>
          <p:nvPr>
            <p:ph type="ftr" sz="quarter" idx="11"/>
          </p:nvPr>
        </p:nvSpPr>
        <p:spPr/>
        <p:txBody>
          <a:bodyPr/>
          <a:lstStyle/>
          <a:p>
            <a:endParaRPr lang="da-DK"/>
          </a:p>
        </p:txBody>
      </p:sp>
      <p:sp>
        <p:nvSpPr>
          <p:cNvPr id="7" name="Pladsholder til slidenummer 6"/>
          <p:cNvSpPr>
            <a:spLocks noGrp="1"/>
          </p:cNvSpPr>
          <p:nvPr>
            <p:ph type="sldNum" sz="quarter" idx="12"/>
          </p:nvPr>
        </p:nvSpPr>
        <p:spPr/>
        <p:txBody>
          <a:bodyPr/>
          <a:lstStyle/>
          <a:p>
            <a:fld id="{25A166D7-409D-4DB2-A280-EA07AC6CCF3C}" type="slidenum">
              <a:rPr lang="da-DK" smtClean="0"/>
              <a:t>‹N›</a:t>
            </a:fld>
            <a:endParaRPr lang="da-DK"/>
          </a:p>
        </p:txBody>
      </p:sp>
    </p:spTree>
    <p:extLst>
      <p:ext uri="{BB962C8B-B14F-4D97-AF65-F5344CB8AC3E}">
        <p14:creationId xmlns:p14="http://schemas.microsoft.com/office/powerpoint/2010/main" val="5212599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839788" y="365129"/>
            <a:ext cx="10515600" cy="1325563"/>
          </a:xfrm>
        </p:spPr>
        <p:txBody>
          <a:bodyPr/>
          <a:lstStyle/>
          <a:p>
            <a:r>
              <a:rPr lang="da-DK" err="1"/>
              <a:t>Click</a:t>
            </a:r>
            <a:r>
              <a:rPr lang="da-DK"/>
              <a:t> to </a:t>
            </a:r>
            <a:r>
              <a:rPr lang="da-DK" err="1"/>
              <a:t>edit</a:t>
            </a:r>
            <a:r>
              <a:rPr lang="da-DK"/>
              <a:t> Master </a:t>
            </a:r>
            <a:r>
              <a:rPr lang="da-DK" err="1"/>
              <a:t>title</a:t>
            </a:r>
            <a:r>
              <a:rPr lang="da-DK"/>
              <a:t> </a:t>
            </a:r>
            <a:r>
              <a:rPr lang="da-DK" err="1"/>
              <a:t>style</a:t>
            </a:r>
            <a:endParaRPr lang="da-DK"/>
          </a:p>
        </p:txBody>
      </p:sp>
      <p:sp>
        <p:nvSpPr>
          <p:cNvPr id="3" name="Pladsholder til tekst 2"/>
          <p:cNvSpPr>
            <a:spLocks noGrp="1"/>
          </p:cNvSpPr>
          <p:nvPr>
            <p:ph type="body" idx="1" hasCustomPrompt="1"/>
          </p:nvPr>
        </p:nvSpPr>
        <p:spPr>
          <a:xfrm>
            <a:off x="839789" y="1681163"/>
            <a:ext cx="5157787" cy="823912"/>
          </a:xfrm>
        </p:spPr>
        <p:txBody>
          <a:bodyPr anchor="b"/>
          <a:lstStyle>
            <a:lvl1pPr marL="0" indent="0">
              <a:buNone/>
              <a:defRPr sz="1350" b="1">
                <a:solidFill>
                  <a:srgbClr val="967E51"/>
                </a:solidFill>
              </a:defRPr>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da-DK" err="1"/>
              <a:t>Click</a:t>
            </a:r>
            <a:r>
              <a:rPr lang="da-DK"/>
              <a:t> to </a:t>
            </a:r>
            <a:r>
              <a:rPr lang="da-DK" err="1"/>
              <a:t>edit</a:t>
            </a:r>
            <a:r>
              <a:rPr lang="da-DK"/>
              <a:t> Master </a:t>
            </a:r>
            <a:r>
              <a:rPr lang="da-DK" err="1"/>
              <a:t>text</a:t>
            </a:r>
            <a:r>
              <a:rPr lang="da-DK"/>
              <a:t> </a:t>
            </a:r>
            <a:r>
              <a:rPr lang="da-DK" err="1"/>
              <a:t>styles</a:t>
            </a:r>
            <a:endParaRPr lang="da-DK"/>
          </a:p>
        </p:txBody>
      </p:sp>
      <p:sp>
        <p:nvSpPr>
          <p:cNvPr id="4" name="Pladsholder til indhold 3"/>
          <p:cNvSpPr>
            <a:spLocks noGrp="1"/>
          </p:cNvSpPr>
          <p:nvPr>
            <p:ph sz="half" idx="2" hasCustomPrompt="1"/>
          </p:nvPr>
        </p:nvSpPr>
        <p:spPr>
          <a:xfrm>
            <a:off x="839789" y="2505075"/>
            <a:ext cx="5157787" cy="3684588"/>
          </a:xfrm>
        </p:spPr>
        <p:txBody>
          <a:bodyPr/>
          <a:lstStyle>
            <a:lvl1pPr>
              <a:defRPr>
                <a:solidFill>
                  <a:srgbClr val="967E51"/>
                </a:solidFill>
              </a:defRPr>
            </a:lvl1pPr>
            <a:lvl2pPr>
              <a:defRPr baseline="0">
                <a:solidFill>
                  <a:srgbClr val="839E3F"/>
                </a:solidFill>
              </a:defRPr>
            </a:lvl2pPr>
            <a:lvl3pPr>
              <a:defRPr>
                <a:solidFill>
                  <a:srgbClr val="839E3F"/>
                </a:solidFill>
              </a:defRPr>
            </a:lvl3pPr>
            <a:lvl4pPr>
              <a:defRPr>
                <a:solidFill>
                  <a:srgbClr val="839E3F"/>
                </a:solidFill>
              </a:defRPr>
            </a:lvl4pPr>
            <a:lvl5pPr>
              <a:defRPr>
                <a:solidFill>
                  <a:srgbClr val="839E3F"/>
                </a:solidFill>
              </a:defRPr>
            </a:lvl5pPr>
          </a:lstStyle>
          <a:p>
            <a:pPr lvl="0"/>
            <a:r>
              <a:rPr lang="da-DK" err="1"/>
              <a:t>Click</a:t>
            </a:r>
            <a:r>
              <a:rPr lang="da-DK"/>
              <a:t> to </a:t>
            </a:r>
            <a:r>
              <a:rPr lang="da-DK" err="1"/>
              <a:t>edit</a:t>
            </a:r>
            <a:r>
              <a:rPr lang="da-DK"/>
              <a:t> Master </a:t>
            </a:r>
            <a:r>
              <a:rPr lang="da-DK" err="1"/>
              <a:t>text</a:t>
            </a:r>
            <a:r>
              <a:rPr lang="da-DK"/>
              <a:t> </a:t>
            </a:r>
            <a:r>
              <a:rPr lang="da-DK" err="1"/>
              <a:t>styles</a:t>
            </a:r>
            <a:endParaRPr lang="da-DK"/>
          </a:p>
          <a:p>
            <a:pPr lvl="1"/>
            <a:r>
              <a:rPr lang="da-DK"/>
              <a:t>Second </a:t>
            </a:r>
            <a:r>
              <a:rPr lang="da-DK" err="1"/>
              <a:t>level</a:t>
            </a:r>
            <a:endParaRPr lang="da-DK"/>
          </a:p>
          <a:p>
            <a:pPr lvl="2"/>
            <a:r>
              <a:rPr lang="da-DK"/>
              <a:t>Third </a:t>
            </a:r>
            <a:r>
              <a:rPr lang="da-DK" err="1"/>
              <a:t>level</a:t>
            </a:r>
            <a:endParaRPr lang="da-DK"/>
          </a:p>
          <a:p>
            <a:pPr lvl="3"/>
            <a:r>
              <a:rPr lang="da-DK" err="1"/>
              <a:t>Fourth</a:t>
            </a:r>
            <a:r>
              <a:rPr lang="da-DK"/>
              <a:t> </a:t>
            </a:r>
            <a:r>
              <a:rPr lang="da-DK" err="1"/>
              <a:t>level</a:t>
            </a:r>
            <a:endParaRPr lang="da-DK"/>
          </a:p>
          <a:p>
            <a:pPr lvl="4"/>
            <a:r>
              <a:rPr lang="da-DK"/>
              <a:t>Fifth </a:t>
            </a:r>
            <a:r>
              <a:rPr lang="da-DK" err="1"/>
              <a:t>level</a:t>
            </a:r>
            <a:endParaRPr lang="da-DK"/>
          </a:p>
        </p:txBody>
      </p:sp>
      <p:sp>
        <p:nvSpPr>
          <p:cNvPr id="5" name="Pladsholder til tekst 4"/>
          <p:cNvSpPr>
            <a:spLocks noGrp="1"/>
          </p:cNvSpPr>
          <p:nvPr>
            <p:ph type="body" sz="quarter" idx="3" hasCustomPrompt="1"/>
          </p:nvPr>
        </p:nvSpPr>
        <p:spPr>
          <a:xfrm>
            <a:off x="6172202" y="1681163"/>
            <a:ext cx="5183188" cy="823912"/>
          </a:xfrm>
        </p:spPr>
        <p:txBody>
          <a:bodyPr anchor="b"/>
          <a:lstStyle>
            <a:lvl1pPr marL="0" indent="0">
              <a:buNone/>
              <a:defRPr sz="1350" b="1">
                <a:solidFill>
                  <a:srgbClr val="967E51"/>
                </a:solidFill>
              </a:defRPr>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da-DK" err="1"/>
              <a:t>Click</a:t>
            </a:r>
            <a:r>
              <a:rPr lang="da-DK"/>
              <a:t> to </a:t>
            </a:r>
            <a:r>
              <a:rPr lang="da-DK" err="1"/>
              <a:t>edit</a:t>
            </a:r>
            <a:r>
              <a:rPr lang="da-DK"/>
              <a:t> Master </a:t>
            </a:r>
            <a:r>
              <a:rPr lang="da-DK" err="1"/>
              <a:t>text</a:t>
            </a:r>
            <a:r>
              <a:rPr lang="da-DK"/>
              <a:t> </a:t>
            </a:r>
            <a:r>
              <a:rPr lang="da-DK" err="1"/>
              <a:t>styles</a:t>
            </a:r>
            <a:endParaRPr lang="da-DK"/>
          </a:p>
        </p:txBody>
      </p:sp>
      <p:sp>
        <p:nvSpPr>
          <p:cNvPr id="6" name="Pladsholder til indhold 5"/>
          <p:cNvSpPr>
            <a:spLocks noGrp="1"/>
          </p:cNvSpPr>
          <p:nvPr>
            <p:ph sz="quarter" idx="4" hasCustomPrompt="1"/>
          </p:nvPr>
        </p:nvSpPr>
        <p:spPr>
          <a:xfrm>
            <a:off x="6172202" y="2505075"/>
            <a:ext cx="5183188" cy="3684588"/>
          </a:xfrm>
        </p:spPr>
        <p:txBody>
          <a:bodyPr/>
          <a:lstStyle>
            <a:lvl1pPr>
              <a:defRPr>
                <a:solidFill>
                  <a:srgbClr val="967E51"/>
                </a:solidFill>
              </a:defRPr>
            </a:lvl1pPr>
            <a:lvl2pPr>
              <a:defRPr>
                <a:solidFill>
                  <a:srgbClr val="839E3F"/>
                </a:solidFill>
              </a:defRPr>
            </a:lvl2pPr>
            <a:lvl3pPr>
              <a:defRPr>
                <a:solidFill>
                  <a:srgbClr val="839E3F"/>
                </a:solidFill>
              </a:defRPr>
            </a:lvl3pPr>
            <a:lvl4pPr>
              <a:defRPr>
                <a:solidFill>
                  <a:srgbClr val="839E3F"/>
                </a:solidFill>
              </a:defRPr>
            </a:lvl4pPr>
            <a:lvl5pPr>
              <a:defRPr>
                <a:solidFill>
                  <a:srgbClr val="839E3F"/>
                </a:solidFill>
              </a:defRPr>
            </a:lvl5pPr>
          </a:lstStyle>
          <a:p>
            <a:pPr lvl="0"/>
            <a:r>
              <a:rPr lang="da-DK" err="1"/>
              <a:t>Click</a:t>
            </a:r>
            <a:r>
              <a:rPr lang="da-DK"/>
              <a:t> to </a:t>
            </a:r>
            <a:r>
              <a:rPr lang="da-DK" err="1"/>
              <a:t>edit</a:t>
            </a:r>
            <a:r>
              <a:rPr lang="da-DK"/>
              <a:t> Master </a:t>
            </a:r>
            <a:r>
              <a:rPr lang="da-DK" err="1"/>
              <a:t>text</a:t>
            </a:r>
            <a:r>
              <a:rPr lang="da-DK"/>
              <a:t> </a:t>
            </a:r>
            <a:r>
              <a:rPr lang="da-DK" err="1"/>
              <a:t>styles</a:t>
            </a:r>
            <a:endParaRPr lang="da-DK"/>
          </a:p>
          <a:p>
            <a:pPr lvl="1"/>
            <a:r>
              <a:rPr lang="da-DK"/>
              <a:t>Second </a:t>
            </a:r>
            <a:r>
              <a:rPr lang="da-DK" err="1"/>
              <a:t>level</a:t>
            </a:r>
            <a:endParaRPr lang="da-DK"/>
          </a:p>
          <a:p>
            <a:pPr lvl="2"/>
            <a:r>
              <a:rPr lang="da-DK"/>
              <a:t>Third </a:t>
            </a:r>
            <a:r>
              <a:rPr lang="da-DK" err="1"/>
              <a:t>level</a:t>
            </a:r>
            <a:endParaRPr lang="da-DK"/>
          </a:p>
          <a:p>
            <a:pPr lvl="3"/>
            <a:r>
              <a:rPr lang="da-DK" err="1"/>
              <a:t>Fourth</a:t>
            </a:r>
            <a:r>
              <a:rPr lang="da-DK"/>
              <a:t> </a:t>
            </a:r>
            <a:r>
              <a:rPr lang="da-DK" err="1"/>
              <a:t>level</a:t>
            </a:r>
            <a:endParaRPr lang="da-DK"/>
          </a:p>
          <a:p>
            <a:pPr lvl="4"/>
            <a:r>
              <a:rPr lang="da-DK"/>
              <a:t>Fifth </a:t>
            </a:r>
            <a:r>
              <a:rPr lang="da-DK" err="1"/>
              <a:t>level</a:t>
            </a:r>
            <a:endParaRPr lang="da-DK"/>
          </a:p>
        </p:txBody>
      </p:sp>
      <p:sp>
        <p:nvSpPr>
          <p:cNvPr id="7" name="Pladsholder til dato 6"/>
          <p:cNvSpPr>
            <a:spLocks noGrp="1"/>
          </p:cNvSpPr>
          <p:nvPr>
            <p:ph type="dt" sz="half" idx="10"/>
          </p:nvPr>
        </p:nvSpPr>
        <p:spPr/>
        <p:txBody>
          <a:bodyPr/>
          <a:lstStyle/>
          <a:p>
            <a:fld id="{F9225E9D-39E5-4AB9-BF3C-871D26C19813}" type="datetimeFigureOut">
              <a:rPr lang="da-DK" smtClean="0"/>
              <a:t>24-01-2025</a:t>
            </a:fld>
            <a:endParaRPr lang="da-DK"/>
          </a:p>
        </p:txBody>
      </p:sp>
      <p:sp>
        <p:nvSpPr>
          <p:cNvPr id="8" name="Pladsholder til sidefod 7"/>
          <p:cNvSpPr>
            <a:spLocks noGrp="1"/>
          </p:cNvSpPr>
          <p:nvPr>
            <p:ph type="ftr" sz="quarter" idx="11"/>
          </p:nvPr>
        </p:nvSpPr>
        <p:spPr/>
        <p:txBody>
          <a:bodyPr/>
          <a:lstStyle/>
          <a:p>
            <a:endParaRPr lang="da-DK"/>
          </a:p>
        </p:txBody>
      </p:sp>
      <p:sp>
        <p:nvSpPr>
          <p:cNvPr id="9" name="Pladsholder til slidenummer 8"/>
          <p:cNvSpPr>
            <a:spLocks noGrp="1"/>
          </p:cNvSpPr>
          <p:nvPr>
            <p:ph type="sldNum" sz="quarter" idx="12"/>
          </p:nvPr>
        </p:nvSpPr>
        <p:spPr/>
        <p:txBody>
          <a:bodyPr/>
          <a:lstStyle/>
          <a:p>
            <a:fld id="{25A166D7-409D-4DB2-A280-EA07AC6CCF3C}" type="slidenum">
              <a:rPr lang="da-DK" smtClean="0"/>
              <a:t>‹N›</a:t>
            </a:fld>
            <a:endParaRPr lang="da-DK"/>
          </a:p>
        </p:txBody>
      </p:sp>
    </p:spTree>
    <p:extLst>
      <p:ext uri="{BB962C8B-B14F-4D97-AF65-F5344CB8AC3E}">
        <p14:creationId xmlns:p14="http://schemas.microsoft.com/office/powerpoint/2010/main" val="77540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a-DK" err="1"/>
              <a:t>Click</a:t>
            </a:r>
            <a:r>
              <a:rPr lang="da-DK"/>
              <a:t> to </a:t>
            </a:r>
            <a:r>
              <a:rPr lang="da-DK" err="1"/>
              <a:t>edit</a:t>
            </a:r>
            <a:r>
              <a:rPr lang="da-DK"/>
              <a:t> Master </a:t>
            </a:r>
            <a:r>
              <a:rPr lang="da-DK" err="1"/>
              <a:t>title</a:t>
            </a:r>
            <a:r>
              <a:rPr lang="da-DK"/>
              <a:t> </a:t>
            </a:r>
            <a:r>
              <a:rPr lang="da-DK" err="1"/>
              <a:t>style</a:t>
            </a:r>
            <a:endParaRPr lang="da-DK"/>
          </a:p>
        </p:txBody>
      </p:sp>
      <p:sp>
        <p:nvSpPr>
          <p:cNvPr id="3" name="Pladsholder til dato 2"/>
          <p:cNvSpPr>
            <a:spLocks noGrp="1"/>
          </p:cNvSpPr>
          <p:nvPr>
            <p:ph type="dt" sz="half" idx="10"/>
          </p:nvPr>
        </p:nvSpPr>
        <p:spPr/>
        <p:txBody>
          <a:bodyPr/>
          <a:lstStyle/>
          <a:p>
            <a:fld id="{F9225E9D-39E5-4AB9-BF3C-871D26C19813}" type="datetimeFigureOut">
              <a:rPr lang="da-DK" smtClean="0"/>
              <a:t>24-01-2025</a:t>
            </a:fld>
            <a:endParaRPr lang="da-DK"/>
          </a:p>
        </p:txBody>
      </p:sp>
      <p:sp>
        <p:nvSpPr>
          <p:cNvPr id="4" name="Pladsholder til sidefod 3"/>
          <p:cNvSpPr>
            <a:spLocks noGrp="1"/>
          </p:cNvSpPr>
          <p:nvPr>
            <p:ph type="ftr" sz="quarter" idx="11"/>
          </p:nvPr>
        </p:nvSpPr>
        <p:spPr/>
        <p:txBody>
          <a:bodyPr/>
          <a:lstStyle/>
          <a:p>
            <a:endParaRPr lang="da-DK"/>
          </a:p>
        </p:txBody>
      </p:sp>
      <p:sp>
        <p:nvSpPr>
          <p:cNvPr id="5" name="Pladsholder til slidenummer 4"/>
          <p:cNvSpPr>
            <a:spLocks noGrp="1"/>
          </p:cNvSpPr>
          <p:nvPr>
            <p:ph type="sldNum" sz="quarter" idx="12"/>
          </p:nvPr>
        </p:nvSpPr>
        <p:spPr/>
        <p:txBody>
          <a:bodyPr/>
          <a:lstStyle/>
          <a:p>
            <a:fld id="{25A166D7-409D-4DB2-A280-EA07AC6CCF3C}" type="slidenum">
              <a:rPr lang="da-DK" smtClean="0"/>
              <a:t>‹N›</a:t>
            </a:fld>
            <a:endParaRPr lang="da-DK"/>
          </a:p>
        </p:txBody>
      </p:sp>
    </p:spTree>
    <p:extLst>
      <p:ext uri="{BB962C8B-B14F-4D97-AF65-F5344CB8AC3E}">
        <p14:creationId xmlns:p14="http://schemas.microsoft.com/office/powerpoint/2010/main" val="1024766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dsholder til dato 1"/>
          <p:cNvSpPr>
            <a:spLocks noGrp="1"/>
          </p:cNvSpPr>
          <p:nvPr>
            <p:ph type="dt" sz="half" idx="10"/>
          </p:nvPr>
        </p:nvSpPr>
        <p:spPr/>
        <p:txBody>
          <a:bodyPr/>
          <a:lstStyle/>
          <a:p>
            <a:fld id="{F9225E9D-39E5-4AB9-BF3C-871D26C19813}" type="datetimeFigureOut">
              <a:rPr lang="da-DK" smtClean="0"/>
              <a:t>24-01-2025</a:t>
            </a:fld>
            <a:endParaRPr lang="da-DK"/>
          </a:p>
        </p:txBody>
      </p:sp>
      <p:sp>
        <p:nvSpPr>
          <p:cNvPr id="3" name="Pladsholder til sidefod 2"/>
          <p:cNvSpPr>
            <a:spLocks noGrp="1"/>
          </p:cNvSpPr>
          <p:nvPr>
            <p:ph type="ftr" sz="quarter" idx="11"/>
          </p:nvPr>
        </p:nvSpPr>
        <p:spPr/>
        <p:txBody>
          <a:bodyPr/>
          <a:lstStyle/>
          <a:p>
            <a:endParaRPr lang="da-DK"/>
          </a:p>
        </p:txBody>
      </p:sp>
      <p:sp>
        <p:nvSpPr>
          <p:cNvPr id="4" name="Pladsholder til slidenummer 3"/>
          <p:cNvSpPr>
            <a:spLocks noGrp="1"/>
          </p:cNvSpPr>
          <p:nvPr>
            <p:ph type="sldNum" sz="quarter" idx="12"/>
          </p:nvPr>
        </p:nvSpPr>
        <p:spPr/>
        <p:txBody>
          <a:bodyPr/>
          <a:lstStyle/>
          <a:p>
            <a:fld id="{25A166D7-409D-4DB2-A280-EA07AC6CCF3C}" type="slidenum">
              <a:rPr lang="da-DK" smtClean="0"/>
              <a:t>‹N›</a:t>
            </a:fld>
            <a:endParaRPr lang="da-DK"/>
          </a:p>
        </p:txBody>
      </p:sp>
    </p:spTree>
    <p:extLst>
      <p:ext uri="{BB962C8B-B14F-4D97-AF65-F5344CB8AC3E}">
        <p14:creationId xmlns:p14="http://schemas.microsoft.com/office/powerpoint/2010/main" val="1813816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Billede 9"/>
          <p:cNvPicPr>
            <a:picLocks noChangeAspect="1"/>
          </p:cNvPicPr>
          <p:nvPr userDrawn="1"/>
        </p:nvPicPr>
        <p:blipFill rotWithShape="1">
          <a:blip r:embed="rId16" cstate="print">
            <a:extLst>
              <a:ext uri="{28A0092B-C50C-407E-A947-70E740481C1C}">
                <a14:useLocalDpi xmlns:a14="http://schemas.microsoft.com/office/drawing/2010/main" val="0"/>
              </a:ext>
            </a:extLst>
          </a:blip>
          <a:srcRect t="19294" b="30214"/>
          <a:stretch/>
        </p:blipFill>
        <p:spPr>
          <a:xfrm>
            <a:off x="0" y="6219495"/>
            <a:ext cx="2448690" cy="617240"/>
          </a:xfrm>
          <a:prstGeom prst="rect">
            <a:avLst/>
          </a:prstGeom>
        </p:spPr>
      </p:pic>
      <p:sp>
        <p:nvSpPr>
          <p:cNvPr id="2" name="Pladsholder til titel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da-DK" err="1"/>
              <a:t>Click</a:t>
            </a:r>
            <a:r>
              <a:rPr lang="da-DK"/>
              <a:t> to </a:t>
            </a:r>
            <a:r>
              <a:rPr lang="da-DK" err="1"/>
              <a:t>edit</a:t>
            </a:r>
            <a:r>
              <a:rPr lang="da-DK"/>
              <a:t> Master </a:t>
            </a:r>
            <a:r>
              <a:rPr lang="da-DK" err="1"/>
              <a:t>subtitle</a:t>
            </a:r>
            <a:r>
              <a:rPr lang="da-DK"/>
              <a:t> </a:t>
            </a:r>
            <a:r>
              <a:rPr lang="da-DK" err="1"/>
              <a:t>style</a:t>
            </a:r>
            <a:endParaRPr lang="da-DK"/>
          </a:p>
        </p:txBody>
      </p:sp>
      <p:sp>
        <p:nvSpPr>
          <p:cNvPr id="3" name="Pladsholder til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675">
                <a:solidFill>
                  <a:schemeClr val="tx1">
                    <a:tint val="75000"/>
                  </a:schemeClr>
                </a:solidFill>
              </a:defRPr>
            </a:lvl1pPr>
          </a:lstStyle>
          <a:p>
            <a:fld id="{F9225E9D-39E5-4AB9-BF3C-871D26C19813}" type="datetimeFigureOut">
              <a:rPr lang="da-DK" smtClean="0"/>
              <a:t>24-01-2025</a:t>
            </a:fld>
            <a:endParaRPr lang="da-DK"/>
          </a:p>
        </p:txBody>
      </p:sp>
      <p:sp>
        <p:nvSpPr>
          <p:cNvPr id="5" name="Pladsholder til sidefod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675">
                <a:solidFill>
                  <a:schemeClr val="tx1">
                    <a:tint val="75000"/>
                  </a:schemeClr>
                </a:solidFill>
              </a:defRPr>
            </a:lvl1pPr>
          </a:lstStyle>
          <a:p>
            <a:endParaRPr lang="da-DK"/>
          </a:p>
        </p:txBody>
      </p:sp>
      <p:sp>
        <p:nvSpPr>
          <p:cNvPr id="6" name="Pladsholder til slidenummer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675">
                <a:solidFill>
                  <a:schemeClr val="tx1">
                    <a:tint val="75000"/>
                  </a:schemeClr>
                </a:solidFill>
              </a:defRPr>
            </a:lvl1pPr>
          </a:lstStyle>
          <a:p>
            <a:fld id="{25A166D7-409D-4DB2-A280-EA07AC6CCF3C}" type="slidenum">
              <a:rPr lang="da-DK" smtClean="0"/>
              <a:t>‹N›</a:t>
            </a:fld>
            <a:endParaRPr lang="da-DK"/>
          </a:p>
        </p:txBody>
      </p:sp>
      <p:pic>
        <p:nvPicPr>
          <p:cNvPr id="11" name="Billede 10"/>
          <p:cNvPicPr>
            <a:picLocks noChangeAspect="1"/>
          </p:cNvPicPr>
          <p:nvPr userDrawn="1"/>
        </p:nvPicPr>
        <p:blipFill rotWithShape="1">
          <a:blip r:embed="rId17" cstate="print">
            <a:extLst>
              <a:ext uri="{28A0092B-C50C-407E-A947-70E740481C1C}">
                <a14:useLocalDpi xmlns:a14="http://schemas.microsoft.com/office/drawing/2010/main" val="0"/>
              </a:ext>
            </a:extLst>
          </a:blip>
          <a:srcRect r="52542" b="15481"/>
          <a:stretch/>
        </p:blipFill>
        <p:spPr>
          <a:xfrm>
            <a:off x="10137710" y="3220474"/>
            <a:ext cx="2041034" cy="3637526"/>
          </a:xfrm>
          <a:prstGeom prst="rect">
            <a:avLst/>
          </a:prstGeom>
        </p:spPr>
      </p:pic>
    </p:spTree>
    <p:extLst>
      <p:ext uri="{BB962C8B-B14F-4D97-AF65-F5344CB8AC3E}">
        <p14:creationId xmlns:p14="http://schemas.microsoft.com/office/powerpoint/2010/main" val="13117251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514350" rtl="0" eaLnBrk="1" latinLnBrk="0" hangingPunct="1">
        <a:lnSpc>
          <a:spcPct val="90000"/>
        </a:lnSpc>
        <a:spcBef>
          <a:spcPct val="0"/>
        </a:spcBef>
        <a:buNone/>
        <a:defRPr sz="2475" kern="1200">
          <a:solidFill>
            <a:srgbClr val="30B2C2"/>
          </a:solidFill>
          <a:latin typeface="Verdana" panose="020B0604030504040204" pitchFamily="34" charset="0"/>
          <a:ea typeface="Verdana" panose="020B0604030504040204" pitchFamily="34" charset="0"/>
          <a:cs typeface="+mj-cs"/>
        </a:defRPr>
      </a:lvl1pPr>
    </p:titleStyle>
    <p:bodyStyle>
      <a:lvl1pPr marL="128588" indent="-128588" algn="l" defTabSz="514350" rtl="0" eaLnBrk="1" latinLnBrk="0" hangingPunct="1">
        <a:lnSpc>
          <a:spcPct val="90000"/>
        </a:lnSpc>
        <a:spcBef>
          <a:spcPts val="563"/>
        </a:spcBef>
        <a:buFont typeface="Arial" panose="020B0604020202020204" pitchFamily="34" charset="0"/>
        <a:buChar char="•"/>
        <a:defRPr sz="1575" kern="1200" baseline="0">
          <a:solidFill>
            <a:schemeClr val="tx1"/>
          </a:solidFill>
          <a:latin typeface="Verdana" panose="020B0604030504040204" pitchFamily="34" charset="0"/>
          <a:ea typeface="Verdana" panose="020B0604030504040204" pitchFamily="34" charset="0"/>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sz="1350" kern="1200">
          <a:solidFill>
            <a:schemeClr val="tx1"/>
          </a:solidFill>
          <a:latin typeface="Verdana" panose="020B0604030504040204" pitchFamily="34" charset="0"/>
          <a:ea typeface="Verdana" panose="020B0604030504040204" pitchFamily="34" charset="0"/>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Verdana" panose="020B0604030504040204" pitchFamily="34" charset="0"/>
          <a:ea typeface="Verdana" panose="020B0604030504040204" pitchFamily="34" charset="0"/>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Verdana" panose="020B0604030504040204" pitchFamily="34" charset="0"/>
          <a:ea typeface="Verdana" panose="020B0604030504040204" pitchFamily="34" charset="0"/>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Verdana" panose="020B0604030504040204" pitchFamily="34" charset="0"/>
          <a:ea typeface="Verdana" panose="020B0604030504040204" pitchFamily="34" charset="0"/>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da-DK"/>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8.png"/><Relationship Id="rId7" Type="http://schemas.openxmlformats.org/officeDocument/2006/relationships/image" Target="../media/image22.svg"/><Relationship Id="rId12"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10.png"/><Relationship Id="rId10" Type="http://schemas.openxmlformats.org/officeDocument/2006/relationships/image" Target="../media/image25.png"/><Relationship Id="rId4" Type="http://schemas.openxmlformats.org/officeDocument/2006/relationships/image" Target="../media/image9.svg"/><Relationship Id="rId9" Type="http://schemas.openxmlformats.org/officeDocument/2006/relationships/image" Target="../media/image24.svg"/><Relationship Id="rId1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svg"/></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8.png"/><Relationship Id="rId7" Type="http://schemas.openxmlformats.org/officeDocument/2006/relationships/image" Target="../media/image33.sv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10.png"/><Relationship Id="rId4" Type="http://schemas.openxmlformats.org/officeDocument/2006/relationships/image" Target="../media/image9.svg"/></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8.png"/><Relationship Id="rId7" Type="http://schemas.openxmlformats.org/officeDocument/2006/relationships/image" Target="../media/image33.sv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10.png"/><Relationship Id="rId4" Type="http://schemas.openxmlformats.org/officeDocument/2006/relationships/image" Target="../media/image9.svg"/></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pn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9.svg"/><Relationship Id="rId11" Type="http://schemas.openxmlformats.org/officeDocument/2006/relationships/image" Target="../media/image39.png"/><Relationship Id="rId5" Type="http://schemas.openxmlformats.org/officeDocument/2006/relationships/image" Target="../media/image8.png"/><Relationship Id="rId10" Type="http://schemas.openxmlformats.org/officeDocument/2006/relationships/image" Target="../media/image38.png"/><Relationship Id="rId4" Type="http://schemas.openxmlformats.org/officeDocument/2006/relationships/image" Target="../media/image33.svg"/><Relationship Id="rId9"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9.sv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svg"/></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Layout" Target="../slideLayouts/slideLayout5.xml"/><Relationship Id="rId7" Type="http://schemas.openxmlformats.org/officeDocument/2006/relationships/image" Target="../media/image10.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8" Type="http://schemas.openxmlformats.org/officeDocument/2006/relationships/hyperlink" Target="mailto:giovanni.labate@crea.gov.it" TargetMode="External"/><Relationship Id="rId3" Type="http://schemas.openxmlformats.org/officeDocument/2006/relationships/hyperlink" Target="https://www.youtube.com/@ejpsoil6391" TargetMode="External"/><Relationship Id="rId7" Type="http://schemas.openxmlformats.org/officeDocument/2006/relationships/hyperlink" Target="mailto:maria.fantappie@crea.gov.it"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hyperlink" Target="mailto:s.morrone@epsilon-italia.it" TargetMode="External"/><Relationship Id="rId11" Type="http://schemas.openxmlformats.org/officeDocument/2006/relationships/image" Target="../media/image42.png"/><Relationship Id="rId5" Type="http://schemas.openxmlformats.org/officeDocument/2006/relationships/hyperlink" Target="mailto:andrea.lachi@crea.gov.it" TargetMode="External"/><Relationship Id="rId10" Type="http://schemas.openxmlformats.org/officeDocument/2006/relationships/image" Target="../media/image41.png"/><Relationship Id="rId4" Type="http://schemas.openxmlformats.org/officeDocument/2006/relationships/hyperlink" Target="https://ejpsoil.eu/soil-research/soil-data-monitoring-mapping-and-modelling" TargetMode="External"/><Relationship Id="rId9" Type="http://schemas.openxmlformats.org/officeDocument/2006/relationships/hyperlink" Target="https://www.menti.com/aloxxech2a1u"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8.png"/><Relationship Id="rId7"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43.png"/><Relationship Id="rId11" Type="http://schemas.openxmlformats.org/officeDocument/2006/relationships/image" Target="../media/image48.svg"/><Relationship Id="rId5" Type="http://schemas.openxmlformats.org/officeDocument/2006/relationships/image" Target="../media/image10.png"/><Relationship Id="rId10" Type="http://schemas.openxmlformats.org/officeDocument/2006/relationships/image" Target="../media/image47.png"/><Relationship Id="rId4" Type="http://schemas.openxmlformats.org/officeDocument/2006/relationships/image" Target="../media/image9.svg"/><Relationship Id="rId9"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52.png"/><Relationship Id="rId3" Type="http://schemas.microsoft.com/office/2007/relationships/media" Target="../media/media9.mp4"/><Relationship Id="rId7" Type="http://schemas.openxmlformats.org/officeDocument/2006/relationships/image" Target="../media/image8.png"/><Relationship Id="rId12" Type="http://schemas.openxmlformats.org/officeDocument/2006/relationships/image" Target="../media/image51.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notesSlide" Target="../notesSlides/notesSlide19.xml"/><Relationship Id="rId11" Type="http://schemas.openxmlformats.org/officeDocument/2006/relationships/image" Target="../media/image50.png"/><Relationship Id="rId5" Type="http://schemas.openxmlformats.org/officeDocument/2006/relationships/slideLayout" Target="../slideLayouts/slideLayout5.xml"/><Relationship Id="rId10" Type="http://schemas.openxmlformats.org/officeDocument/2006/relationships/image" Target="../media/image49.png"/><Relationship Id="rId4" Type="http://schemas.openxmlformats.org/officeDocument/2006/relationships/video" Target="../media/media9.mp4"/><Relationship Id="rId9"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svg"/></Relationships>
</file>

<file path=ppt/slides/_rels/slide2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slideLayout" Target="../slideLayouts/slideLayout5.xml"/><Relationship Id="rId7" Type="http://schemas.openxmlformats.org/officeDocument/2006/relationships/image" Target="../media/image10.png"/><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ejpsoil/inspire_soil_gpkg_template" TargetMode="External"/><Relationship Id="rId7" Type="http://schemas.openxmlformats.org/officeDocument/2006/relationships/image" Target="../media/image9.sv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slideLayout" Target="../slideLayouts/slideLayout5.xml"/><Relationship Id="rId18" Type="http://schemas.openxmlformats.org/officeDocument/2006/relationships/image" Target="../media/image15.png"/><Relationship Id="rId3" Type="http://schemas.microsoft.com/office/2007/relationships/media" Target="../media/media2.mp4"/><Relationship Id="rId21" Type="http://schemas.openxmlformats.org/officeDocument/2006/relationships/image" Target="../media/image18.png"/><Relationship Id="rId7" Type="http://schemas.microsoft.com/office/2007/relationships/media" Target="../media/media4.mp4"/><Relationship Id="rId12" Type="http://schemas.openxmlformats.org/officeDocument/2006/relationships/video" Target="../media/media6.mp4"/><Relationship Id="rId17" Type="http://schemas.openxmlformats.org/officeDocument/2006/relationships/image" Target="../media/image10.png"/><Relationship Id="rId2" Type="http://schemas.openxmlformats.org/officeDocument/2006/relationships/video" Target="../media/media1.mp4"/><Relationship Id="rId16" Type="http://schemas.openxmlformats.org/officeDocument/2006/relationships/image" Target="../media/image9.svg"/><Relationship Id="rId20" Type="http://schemas.openxmlformats.org/officeDocument/2006/relationships/image" Target="../media/image17.png"/><Relationship Id="rId1" Type="http://schemas.microsoft.com/office/2007/relationships/media" Target="../media/media1.mp4"/><Relationship Id="rId6" Type="http://schemas.openxmlformats.org/officeDocument/2006/relationships/video" Target="../media/media3.mp4"/><Relationship Id="rId11" Type="http://schemas.microsoft.com/office/2007/relationships/media" Target="../media/media6.mp4"/><Relationship Id="rId5" Type="http://schemas.microsoft.com/office/2007/relationships/media" Target="../media/media3.mp4"/><Relationship Id="rId15" Type="http://schemas.openxmlformats.org/officeDocument/2006/relationships/image" Target="../media/image8.png"/><Relationship Id="rId23" Type="http://schemas.openxmlformats.org/officeDocument/2006/relationships/image" Target="../media/image20.png"/><Relationship Id="rId10" Type="http://schemas.openxmlformats.org/officeDocument/2006/relationships/video" Target="../media/media5.mp4"/><Relationship Id="rId19" Type="http://schemas.openxmlformats.org/officeDocument/2006/relationships/image" Target="../media/image16.png"/><Relationship Id="rId4" Type="http://schemas.openxmlformats.org/officeDocument/2006/relationships/video" Target="../media/media2.mp4"/><Relationship Id="rId9" Type="http://schemas.microsoft.com/office/2007/relationships/media" Target="../media/media5.mp4"/><Relationship Id="rId14" Type="http://schemas.openxmlformats.org/officeDocument/2006/relationships/notesSlide" Target="../notesSlides/notesSlide7.xml"/><Relationship Id="rId22"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44CF9B-50F7-21FD-27E9-8BF1C536F205}"/>
              </a:ext>
            </a:extLst>
          </p:cNvPr>
          <p:cNvSpPr>
            <a:spLocks noGrp="1"/>
          </p:cNvSpPr>
          <p:nvPr>
            <p:ph type="ctrTitle"/>
          </p:nvPr>
        </p:nvSpPr>
        <p:spPr/>
        <p:txBody>
          <a:bodyPr/>
          <a:lstStyle/>
          <a:p>
            <a:r>
              <a:rPr lang="en-US" dirty="0"/>
              <a:t>4 Online Workshops on the INSPIRE-Soil </a:t>
            </a:r>
            <a:r>
              <a:rPr lang="en-US" dirty="0" err="1"/>
              <a:t>GeoPackage</a:t>
            </a:r>
            <a:br>
              <a:rPr lang="en-US" dirty="0"/>
            </a:br>
            <a:br>
              <a:rPr lang="en-US" dirty="0"/>
            </a:br>
            <a:r>
              <a:rPr lang="en-US" b="1" dirty="0">
                <a:solidFill>
                  <a:srgbClr val="0A0A0A"/>
                </a:solidFill>
                <a:latin typeface="Open Sans" panose="020B0606030504020204" pitchFamily="34" charset="0"/>
              </a:rPr>
              <a:t>2</a:t>
            </a:r>
            <a:r>
              <a:rPr lang="en-US" b="1" baseline="30000" dirty="0">
                <a:solidFill>
                  <a:srgbClr val="0A0A0A"/>
                </a:solidFill>
                <a:latin typeface="Open Sans" panose="020B0606030504020204" pitchFamily="34" charset="0"/>
              </a:rPr>
              <a:t>st</a:t>
            </a:r>
            <a:r>
              <a:rPr lang="en-US" b="1" dirty="0">
                <a:solidFill>
                  <a:srgbClr val="0A0A0A"/>
                </a:solidFill>
                <a:latin typeface="Open Sans" panose="020B0606030504020204" pitchFamily="34" charset="0"/>
              </a:rPr>
              <a:t> Workshop</a:t>
            </a:r>
            <a:endParaRPr lang="en-US" dirty="0"/>
          </a:p>
        </p:txBody>
      </p:sp>
      <p:sp>
        <p:nvSpPr>
          <p:cNvPr id="4" name="Sottotitolo 2">
            <a:extLst>
              <a:ext uri="{FF2B5EF4-FFF2-40B4-BE49-F238E27FC236}">
                <a16:creationId xmlns:a16="http://schemas.microsoft.com/office/drawing/2014/main" id="{DD30C25F-67D2-4073-D38F-604850111D67}"/>
              </a:ext>
            </a:extLst>
          </p:cNvPr>
          <p:cNvSpPr>
            <a:spLocks noGrp="1"/>
          </p:cNvSpPr>
          <p:nvPr>
            <p:ph type="subTitle" idx="1"/>
          </p:nvPr>
        </p:nvSpPr>
        <p:spPr>
          <a:xfrm>
            <a:off x="1524000" y="3602038"/>
            <a:ext cx="9144000" cy="1655762"/>
          </a:xfrm>
        </p:spPr>
        <p:txBody>
          <a:bodyPr>
            <a:normAutofit/>
          </a:bodyPr>
          <a:lstStyle/>
          <a:p>
            <a:r>
              <a:rPr lang="en-US" sz="1800"/>
              <a:t>The </a:t>
            </a:r>
            <a:r>
              <a:rPr lang="en-US" sz="1800" b="1"/>
              <a:t>INSPIRE-SOIL GeoPackage </a:t>
            </a:r>
            <a:r>
              <a:rPr lang="en-US" sz="1800"/>
              <a:t>has been produced by </a:t>
            </a:r>
          </a:p>
          <a:p>
            <a:r>
              <a:rPr lang="en-US" sz="1800" u="sng"/>
              <a:t>Andrea Lachi</a:t>
            </a:r>
            <a:r>
              <a:rPr lang="en-US" sz="1800"/>
              <a:t>, </a:t>
            </a:r>
            <a:r>
              <a:rPr lang="en-US" sz="1800" u="sng"/>
              <a:t>Giovanni L’ Abate,</a:t>
            </a:r>
            <a:r>
              <a:rPr lang="en-US" sz="1800"/>
              <a:t> </a:t>
            </a:r>
            <a:r>
              <a:rPr lang="en-US" sz="1800" u="sng"/>
              <a:t>Maria </a:t>
            </a:r>
            <a:r>
              <a:rPr lang="en-US" sz="1800" u="sng" err="1"/>
              <a:t>Fantappiè</a:t>
            </a:r>
            <a:r>
              <a:rPr lang="en-US" sz="1800"/>
              <a:t> [</a:t>
            </a:r>
            <a:r>
              <a:rPr lang="en-US" sz="1800" b="1"/>
              <a:t>CREA</a:t>
            </a:r>
            <a:r>
              <a:rPr lang="en-US" sz="1800"/>
              <a:t>, Council for Agricultural Research and Economics of Italy] with the support of </a:t>
            </a:r>
            <a:r>
              <a:rPr lang="en-US" sz="1800" u="sng"/>
              <a:t>Stefania Morrone</a:t>
            </a:r>
            <a:r>
              <a:rPr lang="en-US" sz="1800"/>
              <a:t> [</a:t>
            </a:r>
            <a:r>
              <a:rPr lang="en-US" sz="1800" b="1"/>
              <a:t>Epsilon Italia srl</a:t>
            </a:r>
            <a:r>
              <a:rPr lang="en-US" sz="1800"/>
              <a:t>].</a:t>
            </a:r>
          </a:p>
        </p:txBody>
      </p:sp>
      <p:pic>
        <p:nvPicPr>
          <p:cNvPr id="5" name="Immagine 4">
            <a:extLst>
              <a:ext uri="{FF2B5EF4-FFF2-40B4-BE49-F238E27FC236}">
                <a16:creationId xmlns:a16="http://schemas.microsoft.com/office/drawing/2014/main" id="{10C00B96-E0BB-BA79-4811-C65486EAB9FE}"/>
              </a:ext>
            </a:extLst>
          </p:cNvPr>
          <p:cNvPicPr/>
          <p:nvPr/>
        </p:nvPicPr>
        <p:blipFill>
          <a:blip r:embed="rId2">
            <a:extLst>
              <a:ext uri="{28A0092B-C50C-407E-A947-70E740481C1C}">
                <a14:useLocalDpi xmlns:a14="http://schemas.microsoft.com/office/drawing/2010/main" val="0"/>
              </a:ext>
            </a:extLst>
          </a:blip>
          <a:stretch>
            <a:fillRect/>
          </a:stretch>
        </p:blipFill>
        <p:spPr>
          <a:xfrm>
            <a:off x="10501869" y="6258512"/>
            <a:ext cx="1434921" cy="419048"/>
          </a:xfrm>
          <a:prstGeom prst="rect">
            <a:avLst/>
          </a:prstGeom>
        </p:spPr>
      </p:pic>
      <p:pic>
        <p:nvPicPr>
          <p:cNvPr id="6" name="Elemento grafico 5">
            <a:extLst>
              <a:ext uri="{FF2B5EF4-FFF2-40B4-BE49-F238E27FC236}">
                <a16:creationId xmlns:a16="http://schemas.microsoft.com/office/drawing/2014/main" id="{B65105D4-0757-B0B4-E11C-D860E29359B2}"/>
              </a:ext>
            </a:extLst>
          </p:cNvPr>
          <p:cNvPicPr/>
          <p:nvPr/>
        </p:nvPicPr>
        <p:blipFill>
          <a:blip r:embed="rId3">
            <a:extLst>
              <a:ext uri="{96DAC541-7B7A-43D3-8B79-37D633B846F1}">
                <asvg:svgBlip xmlns:asvg="http://schemas.microsoft.com/office/drawing/2016/SVG/main" r:embed="rId4"/>
              </a:ext>
            </a:extLst>
          </a:blip>
          <a:stretch>
            <a:fillRect/>
          </a:stretch>
        </p:blipFill>
        <p:spPr>
          <a:xfrm>
            <a:off x="8586507" y="5941920"/>
            <a:ext cx="1581150" cy="876300"/>
          </a:xfrm>
          <a:prstGeom prst="rect">
            <a:avLst/>
          </a:prstGeom>
        </p:spPr>
      </p:pic>
    </p:spTree>
    <p:extLst>
      <p:ext uri="{BB962C8B-B14F-4D97-AF65-F5344CB8AC3E}">
        <p14:creationId xmlns:p14="http://schemas.microsoft.com/office/powerpoint/2010/main" val="36216036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B1CF1-9CDD-0094-F52D-76C6665157F4}"/>
            </a:ext>
          </a:extLst>
        </p:cNvPr>
        <p:cNvGrpSpPr/>
        <p:nvPr/>
      </p:nvGrpSpPr>
      <p:grpSpPr>
        <a:xfrm>
          <a:off x="0" y="0"/>
          <a:ext cx="0" cy="0"/>
          <a:chOff x="0" y="0"/>
          <a:chExt cx="0" cy="0"/>
        </a:xfrm>
      </p:grpSpPr>
      <p:pic>
        <p:nvPicPr>
          <p:cNvPr id="10" name="Elemento grafico 9">
            <a:extLst>
              <a:ext uri="{FF2B5EF4-FFF2-40B4-BE49-F238E27FC236}">
                <a16:creationId xmlns:a16="http://schemas.microsoft.com/office/drawing/2014/main" id="{E76B9B00-9236-6BEF-CBF3-FC648EAB0C04}"/>
              </a:ext>
            </a:extLst>
          </p:cNvPr>
          <p:cNvPicPr>
            <a:picLocks noGrp="1" noRot="1" noMove="1" noResize="1" noEditPoints="1" noAdjustHandles="1" noChangeArrowheads="1" noChangeShapeType="1" noCrop="1"/>
          </p:cNvPicPr>
          <p:nvPr/>
        </p:nvPicPr>
        <p:blipFill>
          <a:blip r:embed="rId3">
            <a:extLst>
              <a:ext uri="{96DAC541-7B7A-43D3-8B79-37D633B846F1}">
                <asvg:svgBlip xmlns:asvg="http://schemas.microsoft.com/office/drawing/2016/SVG/main" r:embed="rId4"/>
              </a:ext>
            </a:extLst>
          </a:blip>
          <a:stretch>
            <a:fillRect/>
          </a:stretch>
        </p:blipFill>
        <p:spPr>
          <a:xfrm>
            <a:off x="8586507" y="5941920"/>
            <a:ext cx="1581150" cy="876300"/>
          </a:xfrm>
          <a:prstGeom prst="rect">
            <a:avLst/>
          </a:prstGeom>
        </p:spPr>
      </p:pic>
      <p:pic>
        <p:nvPicPr>
          <p:cNvPr id="11" name="Immagine 10" descr="Immagine che contiene Carattere, testo, Elementi grafici, schermata&#10;&#10;Descrizione generata automaticamente">
            <a:extLst>
              <a:ext uri="{FF2B5EF4-FFF2-40B4-BE49-F238E27FC236}">
                <a16:creationId xmlns:a16="http://schemas.microsoft.com/office/drawing/2014/main" id="{57F58354-8774-D797-3B53-84A376F2BA36}"/>
              </a:ext>
            </a:extLst>
          </p:cNvPr>
          <p:cNvPicPr>
            <a:picLocks noGrp="1" noRo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10322503" y="6077558"/>
            <a:ext cx="1614287" cy="605023"/>
          </a:xfrm>
          <a:prstGeom prst="rect">
            <a:avLst/>
          </a:prstGeom>
        </p:spPr>
      </p:pic>
      <p:sp>
        <p:nvSpPr>
          <p:cNvPr id="2" name="Titel 1">
            <a:extLst>
              <a:ext uri="{FF2B5EF4-FFF2-40B4-BE49-F238E27FC236}">
                <a16:creationId xmlns:a16="http://schemas.microsoft.com/office/drawing/2014/main" id="{B47BB6C5-C545-4433-E621-F95BB41242B7}"/>
              </a:ext>
            </a:extLst>
          </p:cNvPr>
          <p:cNvSpPr>
            <a:spLocks noGrp="1"/>
          </p:cNvSpPr>
          <p:nvPr>
            <p:ph type="title"/>
          </p:nvPr>
        </p:nvSpPr>
        <p:spPr>
          <a:xfrm>
            <a:off x="1543050" y="709465"/>
            <a:ext cx="10515600" cy="564776"/>
          </a:xfrm>
        </p:spPr>
        <p:txBody>
          <a:bodyPr/>
          <a:lstStyle/>
          <a:p>
            <a:r>
              <a:rPr lang="en-US" b="1" dirty="0"/>
              <a:t>GitHub Repository (provides)</a:t>
            </a:r>
            <a:endParaRPr lang="da-DK" b="1" dirty="0"/>
          </a:p>
        </p:txBody>
      </p:sp>
      <p:sp>
        <p:nvSpPr>
          <p:cNvPr id="3" name="Pladsholder til tekst 2">
            <a:extLst>
              <a:ext uri="{FF2B5EF4-FFF2-40B4-BE49-F238E27FC236}">
                <a16:creationId xmlns:a16="http://schemas.microsoft.com/office/drawing/2014/main" id="{E2D1842B-F12C-3EB7-359C-B7A5D903F930}"/>
              </a:ext>
            </a:extLst>
          </p:cNvPr>
          <p:cNvSpPr>
            <a:spLocks noGrp="1"/>
          </p:cNvSpPr>
          <p:nvPr>
            <p:ph type="body" idx="1"/>
          </p:nvPr>
        </p:nvSpPr>
        <p:spPr>
          <a:xfrm>
            <a:off x="668327" y="1879579"/>
            <a:ext cx="1407459" cy="564776"/>
          </a:xfrm>
        </p:spPr>
        <p:txBody>
          <a:bodyPr>
            <a:normAutofit/>
          </a:bodyPr>
          <a:lstStyle/>
          <a:p>
            <a:r>
              <a:rPr lang="en-US" sz="2800" b="1">
                <a:solidFill>
                  <a:srgbClr val="967E51">
                    <a:alpha val="25000"/>
                  </a:srgbClr>
                </a:solidFill>
              </a:rPr>
              <a:t>Docs</a:t>
            </a:r>
            <a:endParaRPr lang="da-DK" sz="2800">
              <a:solidFill>
                <a:srgbClr val="967E51">
                  <a:alpha val="25000"/>
                </a:srgbClr>
              </a:solidFill>
            </a:endParaRPr>
          </a:p>
        </p:txBody>
      </p:sp>
      <p:sp>
        <p:nvSpPr>
          <p:cNvPr id="4" name="Elemento grafico 5">
            <a:extLst>
              <a:ext uri="{FF2B5EF4-FFF2-40B4-BE49-F238E27FC236}">
                <a16:creationId xmlns:a16="http://schemas.microsoft.com/office/drawing/2014/main" id="{F6912E14-571D-D78D-FF5E-57E42FBEA29B}"/>
              </a:ext>
            </a:extLst>
          </p:cNvPr>
          <p:cNvSpPr/>
          <p:nvPr/>
        </p:nvSpPr>
        <p:spPr>
          <a:xfrm>
            <a:off x="302745" y="72982"/>
            <a:ext cx="1120588" cy="1085569"/>
          </a:xfrm>
          <a:custGeom>
            <a:avLst/>
            <a:gdLst>
              <a:gd name="connsiteX0" fmla="*/ 560294 w 1120588"/>
              <a:gd name="connsiteY0" fmla="*/ 0 h 1085569"/>
              <a:gd name="connsiteX1" fmla="*/ 0 w 1120588"/>
              <a:gd name="connsiteY1" fmla="*/ 560294 h 1085569"/>
              <a:gd name="connsiteX2" fmla="*/ 385202 w 1120588"/>
              <a:gd name="connsiteY2" fmla="*/ 1085570 h 1085569"/>
              <a:gd name="connsiteX3" fmla="*/ 420221 w 1120588"/>
              <a:gd name="connsiteY3" fmla="*/ 1050551 h 1085569"/>
              <a:gd name="connsiteX4" fmla="*/ 420221 w 1120588"/>
              <a:gd name="connsiteY4" fmla="*/ 963005 h 1085569"/>
              <a:gd name="connsiteX5" fmla="*/ 227619 w 1120588"/>
              <a:gd name="connsiteY5" fmla="*/ 875459 h 1085569"/>
              <a:gd name="connsiteX6" fmla="*/ 192601 w 1120588"/>
              <a:gd name="connsiteY6" fmla="*/ 822932 h 1085569"/>
              <a:gd name="connsiteX7" fmla="*/ 175092 w 1120588"/>
              <a:gd name="connsiteY7" fmla="*/ 770404 h 1085569"/>
              <a:gd name="connsiteX8" fmla="*/ 262638 w 1120588"/>
              <a:gd name="connsiteY8" fmla="*/ 840441 h 1085569"/>
              <a:gd name="connsiteX9" fmla="*/ 420221 w 1120588"/>
              <a:gd name="connsiteY9" fmla="*/ 875459 h 1085569"/>
              <a:gd name="connsiteX10" fmla="*/ 455239 w 1120588"/>
              <a:gd name="connsiteY10" fmla="*/ 805423 h 1085569"/>
              <a:gd name="connsiteX11" fmla="*/ 210110 w 1120588"/>
              <a:gd name="connsiteY11" fmla="*/ 542785 h 1085569"/>
              <a:gd name="connsiteX12" fmla="*/ 262638 w 1120588"/>
              <a:gd name="connsiteY12" fmla="*/ 385202 h 1085569"/>
              <a:gd name="connsiteX13" fmla="*/ 262638 w 1120588"/>
              <a:gd name="connsiteY13" fmla="*/ 227619 h 1085569"/>
              <a:gd name="connsiteX14" fmla="*/ 420221 w 1120588"/>
              <a:gd name="connsiteY14" fmla="*/ 297656 h 1085569"/>
              <a:gd name="connsiteX15" fmla="*/ 700368 w 1120588"/>
              <a:gd name="connsiteY15" fmla="*/ 297656 h 1085569"/>
              <a:gd name="connsiteX16" fmla="*/ 857950 w 1120588"/>
              <a:gd name="connsiteY16" fmla="*/ 227619 h 1085569"/>
              <a:gd name="connsiteX17" fmla="*/ 857950 w 1120588"/>
              <a:gd name="connsiteY17" fmla="*/ 385202 h 1085569"/>
              <a:gd name="connsiteX18" fmla="*/ 910478 w 1120588"/>
              <a:gd name="connsiteY18" fmla="*/ 542785 h 1085569"/>
              <a:gd name="connsiteX19" fmla="*/ 665349 w 1120588"/>
              <a:gd name="connsiteY19" fmla="*/ 805423 h 1085569"/>
              <a:gd name="connsiteX20" fmla="*/ 700368 w 1120588"/>
              <a:gd name="connsiteY20" fmla="*/ 910478 h 1085569"/>
              <a:gd name="connsiteX21" fmla="*/ 700368 w 1120588"/>
              <a:gd name="connsiteY21" fmla="*/ 1050551 h 1085569"/>
              <a:gd name="connsiteX22" fmla="*/ 735386 w 1120588"/>
              <a:gd name="connsiteY22" fmla="*/ 1085570 h 1085569"/>
              <a:gd name="connsiteX23" fmla="*/ 1120588 w 1120588"/>
              <a:gd name="connsiteY23" fmla="*/ 560294 h 1085569"/>
              <a:gd name="connsiteX24" fmla="*/ 560294 w 1120588"/>
              <a:gd name="connsiteY24" fmla="*/ 0 h 1085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0588" h="1085569">
                <a:moveTo>
                  <a:pt x="560294" y="0"/>
                </a:moveTo>
                <a:cubicBezTo>
                  <a:pt x="245129" y="0"/>
                  <a:pt x="0" y="245129"/>
                  <a:pt x="0" y="560294"/>
                </a:cubicBezTo>
                <a:cubicBezTo>
                  <a:pt x="0" y="927987"/>
                  <a:pt x="332675" y="1085570"/>
                  <a:pt x="385202" y="1085570"/>
                </a:cubicBezTo>
                <a:cubicBezTo>
                  <a:pt x="420221" y="1085570"/>
                  <a:pt x="420221" y="1068061"/>
                  <a:pt x="420221" y="1050551"/>
                </a:cubicBezTo>
                <a:lnTo>
                  <a:pt x="420221" y="963005"/>
                </a:lnTo>
                <a:cubicBezTo>
                  <a:pt x="297656" y="998024"/>
                  <a:pt x="245129" y="927987"/>
                  <a:pt x="227619" y="875459"/>
                </a:cubicBezTo>
                <a:cubicBezTo>
                  <a:pt x="227619" y="875459"/>
                  <a:pt x="227619" y="857950"/>
                  <a:pt x="192601" y="822932"/>
                </a:cubicBezTo>
                <a:cubicBezTo>
                  <a:pt x="175092" y="805423"/>
                  <a:pt x="105055" y="770404"/>
                  <a:pt x="175092" y="770404"/>
                </a:cubicBezTo>
                <a:cubicBezTo>
                  <a:pt x="227619" y="770404"/>
                  <a:pt x="262638" y="840441"/>
                  <a:pt x="262638" y="840441"/>
                </a:cubicBezTo>
                <a:cubicBezTo>
                  <a:pt x="315165" y="910478"/>
                  <a:pt x="385202" y="892969"/>
                  <a:pt x="420221" y="875459"/>
                </a:cubicBezTo>
                <a:cubicBezTo>
                  <a:pt x="420221" y="840441"/>
                  <a:pt x="455239" y="805423"/>
                  <a:pt x="455239" y="805423"/>
                </a:cubicBezTo>
                <a:cubicBezTo>
                  <a:pt x="315165" y="787913"/>
                  <a:pt x="210110" y="735386"/>
                  <a:pt x="210110" y="542785"/>
                </a:cubicBezTo>
                <a:cubicBezTo>
                  <a:pt x="210110" y="472748"/>
                  <a:pt x="227619" y="420221"/>
                  <a:pt x="262638" y="385202"/>
                </a:cubicBezTo>
                <a:cubicBezTo>
                  <a:pt x="262638" y="385202"/>
                  <a:pt x="227619" y="315165"/>
                  <a:pt x="262638" y="227619"/>
                </a:cubicBezTo>
                <a:cubicBezTo>
                  <a:pt x="262638" y="227619"/>
                  <a:pt x="350184" y="227619"/>
                  <a:pt x="420221" y="297656"/>
                </a:cubicBezTo>
                <a:cubicBezTo>
                  <a:pt x="472748" y="262638"/>
                  <a:pt x="647840" y="262638"/>
                  <a:pt x="700368" y="297656"/>
                </a:cubicBezTo>
                <a:cubicBezTo>
                  <a:pt x="770404" y="227619"/>
                  <a:pt x="857950" y="227619"/>
                  <a:pt x="857950" y="227619"/>
                </a:cubicBezTo>
                <a:cubicBezTo>
                  <a:pt x="892969" y="350184"/>
                  <a:pt x="857950" y="385202"/>
                  <a:pt x="857950" y="385202"/>
                </a:cubicBezTo>
                <a:cubicBezTo>
                  <a:pt x="892969" y="420221"/>
                  <a:pt x="910478" y="472748"/>
                  <a:pt x="910478" y="542785"/>
                </a:cubicBezTo>
                <a:cubicBezTo>
                  <a:pt x="910478" y="735386"/>
                  <a:pt x="787913" y="787913"/>
                  <a:pt x="665349" y="805423"/>
                </a:cubicBezTo>
                <a:cubicBezTo>
                  <a:pt x="682858" y="822932"/>
                  <a:pt x="700368" y="857950"/>
                  <a:pt x="700368" y="910478"/>
                </a:cubicBezTo>
                <a:lnTo>
                  <a:pt x="700368" y="1050551"/>
                </a:lnTo>
                <a:cubicBezTo>
                  <a:pt x="700368" y="1068061"/>
                  <a:pt x="700368" y="1085570"/>
                  <a:pt x="735386" y="1085570"/>
                </a:cubicBezTo>
                <a:cubicBezTo>
                  <a:pt x="787913" y="1085570"/>
                  <a:pt x="1120588" y="927987"/>
                  <a:pt x="1120588" y="560294"/>
                </a:cubicBezTo>
                <a:cubicBezTo>
                  <a:pt x="1120588" y="245129"/>
                  <a:pt x="875459" y="0"/>
                  <a:pt x="560294" y="0"/>
                </a:cubicBezTo>
                <a:close/>
              </a:path>
            </a:pathLst>
          </a:custGeom>
          <a:solidFill>
            <a:srgbClr val="000000"/>
          </a:solidFill>
          <a:ln w="2177" cap="flat">
            <a:noFill/>
            <a:prstDash val="solid"/>
            <a:miter/>
          </a:ln>
        </p:spPr>
        <p:txBody>
          <a:bodyPr rtlCol="0" anchor="ctr"/>
          <a:lstStyle/>
          <a:p>
            <a:endParaRPr lang="it-IT"/>
          </a:p>
        </p:txBody>
      </p:sp>
      <p:sp>
        <p:nvSpPr>
          <p:cNvPr id="6" name="Pladsholder til tekst 2">
            <a:extLst>
              <a:ext uri="{FF2B5EF4-FFF2-40B4-BE49-F238E27FC236}">
                <a16:creationId xmlns:a16="http://schemas.microsoft.com/office/drawing/2014/main" id="{CDD34760-6003-4F49-E27A-E29608DC0847}"/>
              </a:ext>
            </a:extLst>
          </p:cNvPr>
          <p:cNvSpPr txBox="1">
            <a:spLocks/>
          </p:cNvSpPr>
          <p:nvPr/>
        </p:nvSpPr>
        <p:spPr>
          <a:xfrm>
            <a:off x="668327" y="3615749"/>
            <a:ext cx="2672790" cy="564776"/>
          </a:xfrm>
          <a:prstGeom prst="rect">
            <a:avLst/>
          </a:prstGeom>
        </p:spPr>
        <p:txBody>
          <a:bodyPr vert="horz" lIns="91440" tIns="45720" rIns="91440" bIns="45720" rtlCol="0">
            <a:normAutofit/>
          </a:bodyPr>
          <a:lstStyle>
            <a:lvl1pPr marL="0" indent="0" algn="l" defTabSz="514350" rtl="0" eaLnBrk="1" latinLnBrk="0" hangingPunct="1">
              <a:lnSpc>
                <a:spcPct val="90000"/>
              </a:lnSpc>
              <a:spcBef>
                <a:spcPts val="563"/>
              </a:spcBef>
              <a:buFont typeface="Arial" panose="020B0604020202020204" pitchFamily="34" charset="0"/>
              <a:buNone/>
              <a:defRPr sz="1350" kern="1200" baseline="0">
                <a:solidFill>
                  <a:srgbClr val="967E51"/>
                </a:solidFill>
                <a:latin typeface="Verdana" panose="020B0604030504040204" pitchFamily="34" charset="0"/>
                <a:ea typeface="Verdana" panose="020B0604030504040204" pitchFamily="34" charset="0"/>
                <a:cs typeface="+mn-cs"/>
              </a:defRPr>
            </a:lvl1pPr>
            <a:lvl2pPr marL="257175" indent="0" algn="l" defTabSz="514350" rtl="0" eaLnBrk="1" latinLnBrk="0" hangingPunct="1">
              <a:lnSpc>
                <a:spcPct val="90000"/>
              </a:lnSpc>
              <a:spcBef>
                <a:spcPts val="281"/>
              </a:spcBef>
              <a:buFont typeface="Arial" panose="020B0604020202020204" pitchFamily="34" charset="0"/>
              <a:buNone/>
              <a:defRPr sz="1125" kern="1200">
                <a:solidFill>
                  <a:schemeClr val="tx1">
                    <a:tint val="75000"/>
                  </a:schemeClr>
                </a:solidFill>
                <a:latin typeface="Verdana" panose="020B0604030504040204" pitchFamily="34" charset="0"/>
                <a:ea typeface="Verdana" panose="020B0604030504040204" pitchFamily="34" charset="0"/>
                <a:cs typeface="+mn-cs"/>
              </a:defRPr>
            </a:lvl2pPr>
            <a:lvl3pPr marL="514350" indent="0" algn="l" defTabSz="514350" rtl="0" eaLnBrk="1" latinLnBrk="0" hangingPunct="1">
              <a:lnSpc>
                <a:spcPct val="90000"/>
              </a:lnSpc>
              <a:spcBef>
                <a:spcPts val="281"/>
              </a:spcBef>
              <a:buFont typeface="Arial" panose="020B0604020202020204" pitchFamily="34" charset="0"/>
              <a:buNone/>
              <a:defRPr sz="1013" kern="1200">
                <a:solidFill>
                  <a:schemeClr val="tx1">
                    <a:tint val="75000"/>
                  </a:schemeClr>
                </a:solidFill>
                <a:latin typeface="Verdana" panose="020B0604030504040204" pitchFamily="34" charset="0"/>
                <a:ea typeface="Verdana" panose="020B0604030504040204" pitchFamily="34" charset="0"/>
                <a:cs typeface="+mn-cs"/>
              </a:defRPr>
            </a:lvl3pPr>
            <a:lvl4pPr marL="77152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Verdana" panose="020B0604030504040204" pitchFamily="34" charset="0"/>
                <a:ea typeface="Verdana" panose="020B0604030504040204" pitchFamily="34" charset="0"/>
                <a:cs typeface="+mn-cs"/>
              </a:defRPr>
            </a:lvl4pPr>
            <a:lvl5pPr marL="102870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Verdana" panose="020B0604030504040204" pitchFamily="34" charset="0"/>
                <a:ea typeface="Verdana" panose="020B0604030504040204" pitchFamily="34" charset="0"/>
                <a:cs typeface="+mn-cs"/>
              </a:defRPr>
            </a:lvl5pPr>
            <a:lvl6pPr marL="128587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6pPr>
            <a:lvl7pPr marL="154305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7pPr>
            <a:lvl8pPr marL="180022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8pPr>
            <a:lvl9pPr marL="205740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9pPr>
          </a:lstStyle>
          <a:p>
            <a:r>
              <a:rPr lang="en-US" sz="2800" b="1"/>
              <a:t>Geopackage</a:t>
            </a:r>
            <a:endParaRPr lang="da-DK" sz="2800"/>
          </a:p>
        </p:txBody>
      </p:sp>
      <p:sp>
        <p:nvSpPr>
          <p:cNvPr id="7" name="Pladsholder til tekst 2">
            <a:extLst>
              <a:ext uri="{FF2B5EF4-FFF2-40B4-BE49-F238E27FC236}">
                <a16:creationId xmlns:a16="http://schemas.microsoft.com/office/drawing/2014/main" id="{69FE9819-70EB-56DD-C499-BA239B3276D8}"/>
              </a:ext>
            </a:extLst>
          </p:cNvPr>
          <p:cNvSpPr txBox="1">
            <a:spLocks/>
          </p:cNvSpPr>
          <p:nvPr/>
        </p:nvSpPr>
        <p:spPr>
          <a:xfrm>
            <a:off x="668327" y="5351917"/>
            <a:ext cx="2367991" cy="564776"/>
          </a:xfrm>
          <a:prstGeom prst="rect">
            <a:avLst/>
          </a:prstGeom>
        </p:spPr>
        <p:txBody>
          <a:bodyPr vert="horz" lIns="91440" tIns="45720" rIns="91440" bIns="45720" rtlCol="0">
            <a:normAutofit/>
          </a:bodyPr>
          <a:lstStyle>
            <a:lvl1pPr marL="0" indent="0" algn="l" defTabSz="514350" rtl="0" eaLnBrk="1" latinLnBrk="0" hangingPunct="1">
              <a:lnSpc>
                <a:spcPct val="90000"/>
              </a:lnSpc>
              <a:spcBef>
                <a:spcPts val="563"/>
              </a:spcBef>
              <a:buFont typeface="Arial" panose="020B0604020202020204" pitchFamily="34" charset="0"/>
              <a:buNone/>
              <a:defRPr sz="1350" kern="1200" baseline="0">
                <a:solidFill>
                  <a:srgbClr val="967E51"/>
                </a:solidFill>
                <a:latin typeface="Verdana" panose="020B0604030504040204" pitchFamily="34" charset="0"/>
                <a:ea typeface="Verdana" panose="020B0604030504040204" pitchFamily="34" charset="0"/>
                <a:cs typeface="+mn-cs"/>
              </a:defRPr>
            </a:lvl1pPr>
            <a:lvl2pPr marL="257175" indent="0" algn="l" defTabSz="514350" rtl="0" eaLnBrk="1" latinLnBrk="0" hangingPunct="1">
              <a:lnSpc>
                <a:spcPct val="90000"/>
              </a:lnSpc>
              <a:spcBef>
                <a:spcPts val="281"/>
              </a:spcBef>
              <a:buFont typeface="Arial" panose="020B0604020202020204" pitchFamily="34" charset="0"/>
              <a:buNone/>
              <a:defRPr sz="1125" kern="1200">
                <a:solidFill>
                  <a:schemeClr val="tx1">
                    <a:tint val="75000"/>
                  </a:schemeClr>
                </a:solidFill>
                <a:latin typeface="Verdana" panose="020B0604030504040204" pitchFamily="34" charset="0"/>
                <a:ea typeface="Verdana" panose="020B0604030504040204" pitchFamily="34" charset="0"/>
                <a:cs typeface="+mn-cs"/>
              </a:defRPr>
            </a:lvl2pPr>
            <a:lvl3pPr marL="514350" indent="0" algn="l" defTabSz="514350" rtl="0" eaLnBrk="1" latinLnBrk="0" hangingPunct="1">
              <a:lnSpc>
                <a:spcPct val="90000"/>
              </a:lnSpc>
              <a:spcBef>
                <a:spcPts val="281"/>
              </a:spcBef>
              <a:buFont typeface="Arial" panose="020B0604020202020204" pitchFamily="34" charset="0"/>
              <a:buNone/>
              <a:defRPr sz="1013" kern="1200">
                <a:solidFill>
                  <a:schemeClr val="tx1">
                    <a:tint val="75000"/>
                  </a:schemeClr>
                </a:solidFill>
                <a:latin typeface="Verdana" panose="020B0604030504040204" pitchFamily="34" charset="0"/>
                <a:ea typeface="Verdana" panose="020B0604030504040204" pitchFamily="34" charset="0"/>
                <a:cs typeface="+mn-cs"/>
              </a:defRPr>
            </a:lvl3pPr>
            <a:lvl4pPr marL="77152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Verdana" panose="020B0604030504040204" pitchFamily="34" charset="0"/>
                <a:ea typeface="Verdana" panose="020B0604030504040204" pitchFamily="34" charset="0"/>
                <a:cs typeface="+mn-cs"/>
              </a:defRPr>
            </a:lvl4pPr>
            <a:lvl5pPr marL="102870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Verdana" panose="020B0604030504040204" pitchFamily="34" charset="0"/>
                <a:ea typeface="Verdana" panose="020B0604030504040204" pitchFamily="34" charset="0"/>
                <a:cs typeface="+mn-cs"/>
              </a:defRPr>
            </a:lvl5pPr>
            <a:lvl6pPr marL="128587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6pPr>
            <a:lvl7pPr marL="154305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7pPr>
            <a:lvl8pPr marL="180022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8pPr>
            <a:lvl9pPr marL="205740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9pPr>
          </a:lstStyle>
          <a:p>
            <a:r>
              <a:rPr lang="en-US" sz="2800" b="1" err="1"/>
              <a:t>Halestudio</a:t>
            </a:r>
            <a:endParaRPr lang="da-DK" sz="2800"/>
          </a:p>
        </p:txBody>
      </p:sp>
      <p:sp>
        <p:nvSpPr>
          <p:cNvPr id="8" name="Pladsholder til tekst 2">
            <a:extLst>
              <a:ext uri="{FF2B5EF4-FFF2-40B4-BE49-F238E27FC236}">
                <a16:creationId xmlns:a16="http://schemas.microsoft.com/office/drawing/2014/main" id="{83CCF970-D609-02CB-2F36-2335D1732466}"/>
              </a:ext>
            </a:extLst>
          </p:cNvPr>
          <p:cNvSpPr txBox="1">
            <a:spLocks/>
          </p:cNvSpPr>
          <p:nvPr/>
        </p:nvSpPr>
        <p:spPr>
          <a:xfrm>
            <a:off x="668327" y="4483834"/>
            <a:ext cx="2244167" cy="564776"/>
          </a:xfrm>
          <a:prstGeom prst="rect">
            <a:avLst/>
          </a:prstGeom>
        </p:spPr>
        <p:txBody>
          <a:bodyPr vert="horz" lIns="91440" tIns="45720" rIns="91440" bIns="45720" rtlCol="0">
            <a:normAutofit/>
          </a:bodyPr>
          <a:lstStyle>
            <a:lvl1pPr marL="0" indent="0" algn="l" defTabSz="514350" rtl="0" eaLnBrk="1" latinLnBrk="0" hangingPunct="1">
              <a:lnSpc>
                <a:spcPct val="90000"/>
              </a:lnSpc>
              <a:spcBef>
                <a:spcPts val="563"/>
              </a:spcBef>
              <a:buFont typeface="Arial" panose="020B0604020202020204" pitchFamily="34" charset="0"/>
              <a:buNone/>
              <a:defRPr sz="1350" kern="1200" baseline="0">
                <a:solidFill>
                  <a:srgbClr val="967E51"/>
                </a:solidFill>
                <a:latin typeface="Verdana" panose="020B0604030504040204" pitchFamily="34" charset="0"/>
                <a:ea typeface="Verdana" panose="020B0604030504040204" pitchFamily="34" charset="0"/>
                <a:cs typeface="+mn-cs"/>
              </a:defRPr>
            </a:lvl1pPr>
            <a:lvl2pPr marL="257175" indent="0" algn="l" defTabSz="514350" rtl="0" eaLnBrk="1" latinLnBrk="0" hangingPunct="1">
              <a:lnSpc>
                <a:spcPct val="90000"/>
              </a:lnSpc>
              <a:spcBef>
                <a:spcPts val="281"/>
              </a:spcBef>
              <a:buFont typeface="Arial" panose="020B0604020202020204" pitchFamily="34" charset="0"/>
              <a:buNone/>
              <a:defRPr sz="1125" kern="1200">
                <a:solidFill>
                  <a:schemeClr val="tx1">
                    <a:tint val="75000"/>
                  </a:schemeClr>
                </a:solidFill>
                <a:latin typeface="Verdana" panose="020B0604030504040204" pitchFamily="34" charset="0"/>
                <a:ea typeface="Verdana" panose="020B0604030504040204" pitchFamily="34" charset="0"/>
                <a:cs typeface="+mn-cs"/>
              </a:defRPr>
            </a:lvl2pPr>
            <a:lvl3pPr marL="514350" indent="0" algn="l" defTabSz="514350" rtl="0" eaLnBrk="1" latinLnBrk="0" hangingPunct="1">
              <a:lnSpc>
                <a:spcPct val="90000"/>
              </a:lnSpc>
              <a:spcBef>
                <a:spcPts val="281"/>
              </a:spcBef>
              <a:buFont typeface="Arial" panose="020B0604020202020204" pitchFamily="34" charset="0"/>
              <a:buNone/>
              <a:defRPr sz="1013" kern="1200">
                <a:solidFill>
                  <a:schemeClr val="tx1">
                    <a:tint val="75000"/>
                  </a:schemeClr>
                </a:solidFill>
                <a:latin typeface="Verdana" panose="020B0604030504040204" pitchFamily="34" charset="0"/>
                <a:ea typeface="Verdana" panose="020B0604030504040204" pitchFamily="34" charset="0"/>
                <a:cs typeface="+mn-cs"/>
              </a:defRPr>
            </a:lvl3pPr>
            <a:lvl4pPr marL="77152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Verdana" panose="020B0604030504040204" pitchFamily="34" charset="0"/>
                <a:ea typeface="Verdana" panose="020B0604030504040204" pitchFamily="34" charset="0"/>
                <a:cs typeface="+mn-cs"/>
              </a:defRPr>
            </a:lvl4pPr>
            <a:lvl5pPr marL="102870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Verdana" panose="020B0604030504040204" pitchFamily="34" charset="0"/>
                <a:ea typeface="Verdana" panose="020B0604030504040204" pitchFamily="34" charset="0"/>
                <a:cs typeface="+mn-cs"/>
              </a:defRPr>
            </a:lvl5pPr>
            <a:lvl6pPr marL="128587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6pPr>
            <a:lvl7pPr marL="154305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7pPr>
            <a:lvl8pPr marL="180022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8pPr>
            <a:lvl9pPr marL="205740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9pPr>
          </a:lstStyle>
          <a:p>
            <a:r>
              <a:rPr lang="en-US" sz="2800" b="1" err="1"/>
              <a:t>Qgis</a:t>
            </a:r>
            <a:r>
              <a:rPr lang="en-US" sz="2800" b="1"/>
              <a:t> Style</a:t>
            </a:r>
            <a:endParaRPr lang="en-GB" sz="2800" b="1"/>
          </a:p>
          <a:p>
            <a:endParaRPr lang="da-DK" sz="2800"/>
          </a:p>
        </p:txBody>
      </p:sp>
      <p:sp>
        <p:nvSpPr>
          <p:cNvPr id="9" name="Pladsholder til tekst 2">
            <a:extLst>
              <a:ext uri="{FF2B5EF4-FFF2-40B4-BE49-F238E27FC236}">
                <a16:creationId xmlns:a16="http://schemas.microsoft.com/office/drawing/2014/main" id="{8D07D815-C408-0181-9291-A88AA17C5AD6}"/>
              </a:ext>
            </a:extLst>
          </p:cNvPr>
          <p:cNvSpPr txBox="1">
            <a:spLocks/>
          </p:cNvSpPr>
          <p:nvPr/>
        </p:nvSpPr>
        <p:spPr>
          <a:xfrm>
            <a:off x="668327" y="2747664"/>
            <a:ext cx="901143" cy="564776"/>
          </a:xfrm>
          <a:prstGeom prst="rect">
            <a:avLst/>
          </a:prstGeom>
        </p:spPr>
        <p:txBody>
          <a:bodyPr vert="horz" lIns="91440" tIns="45720" rIns="91440" bIns="45720" rtlCol="0">
            <a:normAutofit/>
          </a:bodyPr>
          <a:lstStyle>
            <a:lvl1pPr marL="0" indent="0" algn="l" defTabSz="514350" rtl="0" eaLnBrk="1" latinLnBrk="0" hangingPunct="1">
              <a:lnSpc>
                <a:spcPct val="90000"/>
              </a:lnSpc>
              <a:spcBef>
                <a:spcPts val="563"/>
              </a:spcBef>
              <a:buFont typeface="Arial" panose="020B0604020202020204" pitchFamily="34" charset="0"/>
              <a:buNone/>
              <a:defRPr sz="1350" kern="1200" baseline="0">
                <a:solidFill>
                  <a:srgbClr val="967E51"/>
                </a:solidFill>
                <a:latin typeface="Verdana" panose="020B0604030504040204" pitchFamily="34" charset="0"/>
                <a:ea typeface="Verdana" panose="020B0604030504040204" pitchFamily="34" charset="0"/>
                <a:cs typeface="+mn-cs"/>
              </a:defRPr>
            </a:lvl1pPr>
            <a:lvl2pPr marL="257175" indent="0" algn="l" defTabSz="514350" rtl="0" eaLnBrk="1" latinLnBrk="0" hangingPunct="1">
              <a:lnSpc>
                <a:spcPct val="90000"/>
              </a:lnSpc>
              <a:spcBef>
                <a:spcPts val="281"/>
              </a:spcBef>
              <a:buFont typeface="Arial" panose="020B0604020202020204" pitchFamily="34" charset="0"/>
              <a:buNone/>
              <a:defRPr sz="1125" kern="1200">
                <a:solidFill>
                  <a:schemeClr val="tx1">
                    <a:tint val="75000"/>
                  </a:schemeClr>
                </a:solidFill>
                <a:latin typeface="Verdana" panose="020B0604030504040204" pitchFamily="34" charset="0"/>
                <a:ea typeface="Verdana" panose="020B0604030504040204" pitchFamily="34" charset="0"/>
                <a:cs typeface="+mn-cs"/>
              </a:defRPr>
            </a:lvl2pPr>
            <a:lvl3pPr marL="514350" indent="0" algn="l" defTabSz="514350" rtl="0" eaLnBrk="1" latinLnBrk="0" hangingPunct="1">
              <a:lnSpc>
                <a:spcPct val="90000"/>
              </a:lnSpc>
              <a:spcBef>
                <a:spcPts val="281"/>
              </a:spcBef>
              <a:buFont typeface="Arial" panose="020B0604020202020204" pitchFamily="34" charset="0"/>
              <a:buNone/>
              <a:defRPr sz="1013" kern="1200">
                <a:solidFill>
                  <a:schemeClr val="tx1">
                    <a:tint val="75000"/>
                  </a:schemeClr>
                </a:solidFill>
                <a:latin typeface="Verdana" panose="020B0604030504040204" pitchFamily="34" charset="0"/>
                <a:ea typeface="Verdana" panose="020B0604030504040204" pitchFamily="34" charset="0"/>
                <a:cs typeface="+mn-cs"/>
              </a:defRPr>
            </a:lvl3pPr>
            <a:lvl4pPr marL="77152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Verdana" panose="020B0604030504040204" pitchFamily="34" charset="0"/>
                <a:ea typeface="Verdana" panose="020B0604030504040204" pitchFamily="34" charset="0"/>
                <a:cs typeface="+mn-cs"/>
              </a:defRPr>
            </a:lvl4pPr>
            <a:lvl5pPr marL="102870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Verdana" panose="020B0604030504040204" pitchFamily="34" charset="0"/>
                <a:ea typeface="Verdana" panose="020B0604030504040204" pitchFamily="34" charset="0"/>
                <a:cs typeface="+mn-cs"/>
              </a:defRPr>
            </a:lvl5pPr>
            <a:lvl6pPr marL="128587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6pPr>
            <a:lvl7pPr marL="154305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7pPr>
            <a:lvl8pPr marL="180022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8pPr>
            <a:lvl9pPr marL="205740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9pPr>
          </a:lstStyle>
          <a:p>
            <a:r>
              <a:rPr lang="en-US" sz="2800" b="1" err="1">
                <a:solidFill>
                  <a:srgbClr val="967E51">
                    <a:alpha val="25000"/>
                  </a:srgbClr>
                </a:solidFill>
              </a:rPr>
              <a:t>Sql</a:t>
            </a:r>
            <a:endParaRPr lang="da-DK" sz="2800">
              <a:solidFill>
                <a:srgbClr val="967E51">
                  <a:alpha val="25000"/>
                </a:srgbClr>
              </a:solidFill>
            </a:endParaRPr>
          </a:p>
        </p:txBody>
      </p:sp>
      <p:cxnSp>
        <p:nvCxnSpPr>
          <p:cNvPr id="17" name="Connettore diritto 16">
            <a:extLst>
              <a:ext uri="{FF2B5EF4-FFF2-40B4-BE49-F238E27FC236}">
                <a16:creationId xmlns:a16="http://schemas.microsoft.com/office/drawing/2014/main" id="{1AD3D403-CC0B-F2DD-B76A-F8C205B23417}"/>
              </a:ext>
            </a:extLst>
          </p:cNvPr>
          <p:cNvCxnSpPr/>
          <p:nvPr/>
        </p:nvCxnSpPr>
        <p:spPr>
          <a:xfrm>
            <a:off x="827773" y="4283242"/>
            <a:ext cx="10972800" cy="0"/>
          </a:xfrm>
          <a:prstGeom prst="line">
            <a:avLst/>
          </a:prstGeom>
        </p:spPr>
        <p:style>
          <a:lnRef idx="1">
            <a:schemeClr val="dk1"/>
          </a:lnRef>
          <a:fillRef idx="0">
            <a:schemeClr val="dk1"/>
          </a:fillRef>
          <a:effectRef idx="0">
            <a:schemeClr val="dk1"/>
          </a:effectRef>
          <a:fontRef idx="minor">
            <a:schemeClr val="tx1"/>
          </a:fontRef>
        </p:style>
      </p:cxnSp>
      <p:cxnSp>
        <p:nvCxnSpPr>
          <p:cNvPr id="18" name="Connettore diritto 17">
            <a:extLst>
              <a:ext uri="{FF2B5EF4-FFF2-40B4-BE49-F238E27FC236}">
                <a16:creationId xmlns:a16="http://schemas.microsoft.com/office/drawing/2014/main" id="{368F8132-A8BC-53C5-83A9-173D3E98AECE}"/>
              </a:ext>
            </a:extLst>
          </p:cNvPr>
          <p:cNvCxnSpPr/>
          <p:nvPr/>
        </p:nvCxnSpPr>
        <p:spPr>
          <a:xfrm>
            <a:off x="827773" y="5157537"/>
            <a:ext cx="10972800" cy="0"/>
          </a:xfrm>
          <a:prstGeom prst="line">
            <a:avLst/>
          </a:prstGeom>
        </p:spPr>
        <p:style>
          <a:lnRef idx="1">
            <a:schemeClr val="dk1"/>
          </a:lnRef>
          <a:fillRef idx="0">
            <a:schemeClr val="dk1"/>
          </a:fillRef>
          <a:effectRef idx="0">
            <a:schemeClr val="dk1"/>
          </a:effectRef>
          <a:fontRef idx="minor">
            <a:schemeClr val="tx1"/>
          </a:fontRef>
        </p:style>
      </p:cxnSp>
      <p:sp>
        <p:nvSpPr>
          <p:cNvPr id="19" name="Pladsholder til tekst 2">
            <a:extLst>
              <a:ext uri="{FF2B5EF4-FFF2-40B4-BE49-F238E27FC236}">
                <a16:creationId xmlns:a16="http://schemas.microsoft.com/office/drawing/2014/main" id="{91451BF2-8121-33CD-C115-0A71EAB75EC8}"/>
              </a:ext>
            </a:extLst>
          </p:cNvPr>
          <p:cNvSpPr txBox="1">
            <a:spLocks/>
          </p:cNvSpPr>
          <p:nvPr/>
        </p:nvSpPr>
        <p:spPr>
          <a:xfrm>
            <a:off x="3458521" y="3628762"/>
            <a:ext cx="7911341" cy="564776"/>
          </a:xfrm>
          <a:prstGeom prst="rect">
            <a:avLst/>
          </a:prstGeom>
        </p:spPr>
        <p:txBody>
          <a:bodyPr vert="horz" lIns="91440" tIns="45720" rIns="91440" bIns="45720" rtlCol="0">
            <a:normAutofit/>
          </a:bodyPr>
          <a:lstStyle>
            <a:lvl1pPr marL="0" indent="0" algn="l" defTabSz="514350" rtl="0" eaLnBrk="1" latinLnBrk="0" hangingPunct="1">
              <a:lnSpc>
                <a:spcPct val="90000"/>
              </a:lnSpc>
              <a:spcBef>
                <a:spcPts val="563"/>
              </a:spcBef>
              <a:buFont typeface="Arial" panose="020B0604020202020204" pitchFamily="34" charset="0"/>
              <a:buNone/>
              <a:defRPr sz="1350" kern="1200" baseline="0">
                <a:solidFill>
                  <a:srgbClr val="967E51"/>
                </a:solidFill>
                <a:latin typeface="Verdana" panose="020B0604030504040204" pitchFamily="34" charset="0"/>
                <a:ea typeface="Verdana" panose="020B0604030504040204" pitchFamily="34" charset="0"/>
                <a:cs typeface="+mn-cs"/>
              </a:defRPr>
            </a:lvl1pPr>
            <a:lvl2pPr marL="257175" indent="0" algn="l" defTabSz="514350" rtl="0" eaLnBrk="1" latinLnBrk="0" hangingPunct="1">
              <a:lnSpc>
                <a:spcPct val="90000"/>
              </a:lnSpc>
              <a:spcBef>
                <a:spcPts val="281"/>
              </a:spcBef>
              <a:buFont typeface="Arial" panose="020B0604020202020204" pitchFamily="34" charset="0"/>
              <a:buNone/>
              <a:defRPr sz="1125" kern="1200">
                <a:solidFill>
                  <a:schemeClr val="tx1">
                    <a:tint val="75000"/>
                  </a:schemeClr>
                </a:solidFill>
                <a:latin typeface="Verdana" panose="020B0604030504040204" pitchFamily="34" charset="0"/>
                <a:ea typeface="Verdana" panose="020B0604030504040204" pitchFamily="34" charset="0"/>
                <a:cs typeface="+mn-cs"/>
              </a:defRPr>
            </a:lvl2pPr>
            <a:lvl3pPr marL="514350" indent="0" algn="l" defTabSz="514350" rtl="0" eaLnBrk="1" latinLnBrk="0" hangingPunct="1">
              <a:lnSpc>
                <a:spcPct val="90000"/>
              </a:lnSpc>
              <a:spcBef>
                <a:spcPts val="281"/>
              </a:spcBef>
              <a:buFont typeface="Arial" panose="020B0604020202020204" pitchFamily="34" charset="0"/>
              <a:buNone/>
              <a:defRPr sz="1013" kern="1200">
                <a:solidFill>
                  <a:schemeClr val="tx1">
                    <a:tint val="75000"/>
                  </a:schemeClr>
                </a:solidFill>
                <a:latin typeface="Verdana" panose="020B0604030504040204" pitchFamily="34" charset="0"/>
                <a:ea typeface="Verdana" panose="020B0604030504040204" pitchFamily="34" charset="0"/>
                <a:cs typeface="+mn-cs"/>
              </a:defRPr>
            </a:lvl3pPr>
            <a:lvl4pPr marL="77152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Verdana" panose="020B0604030504040204" pitchFamily="34" charset="0"/>
                <a:ea typeface="Verdana" panose="020B0604030504040204" pitchFamily="34" charset="0"/>
                <a:cs typeface="+mn-cs"/>
              </a:defRPr>
            </a:lvl4pPr>
            <a:lvl5pPr marL="102870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Verdana" panose="020B0604030504040204" pitchFamily="34" charset="0"/>
                <a:ea typeface="Verdana" panose="020B0604030504040204" pitchFamily="34" charset="0"/>
                <a:cs typeface="+mn-cs"/>
              </a:defRPr>
            </a:lvl5pPr>
            <a:lvl6pPr marL="128587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6pPr>
            <a:lvl7pPr marL="154305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7pPr>
            <a:lvl8pPr marL="180022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8pPr>
            <a:lvl9pPr marL="205740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9pPr>
          </a:lstStyle>
          <a:p>
            <a:pPr algn="ctr"/>
            <a:r>
              <a:rPr lang="en-US" sz="2800" b="1">
                <a:solidFill>
                  <a:schemeClr val="bg2">
                    <a:lumMod val="75000"/>
                  </a:schemeClr>
                </a:solidFill>
              </a:rPr>
              <a:t>DB INSPIRE SO Template </a:t>
            </a:r>
            <a:endParaRPr lang="da-DK" sz="2800">
              <a:solidFill>
                <a:schemeClr val="bg2">
                  <a:lumMod val="75000"/>
                </a:schemeClr>
              </a:solidFill>
            </a:endParaRPr>
          </a:p>
        </p:txBody>
      </p:sp>
      <p:sp>
        <p:nvSpPr>
          <p:cNvPr id="20" name="Pladsholder til tekst 2">
            <a:extLst>
              <a:ext uri="{FF2B5EF4-FFF2-40B4-BE49-F238E27FC236}">
                <a16:creationId xmlns:a16="http://schemas.microsoft.com/office/drawing/2014/main" id="{29E16433-6282-1BC3-25C3-114C8C3B957C}"/>
              </a:ext>
            </a:extLst>
          </p:cNvPr>
          <p:cNvSpPr txBox="1">
            <a:spLocks/>
          </p:cNvSpPr>
          <p:nvPr/>
        </p:nvSpPr>
        <p:spPr>
          <a:xfrm>
            <a:off x="3036318" y="4459935"/>
            <a:ext cx="8200068" cy="564776"/>
          </a:xfrm>
          <a:prstGeom prst="rect">
            <a:avLst/>
          </a:prstGeom>
        </p:spPr>
        <p:txBody>
          <a:bodyPr vert="horz" lIns="91440" tIns="45720" rIns="91440" bIns="45720" rtlCol="0">
            <a:normAutofit fontScale="92500"/>
          </a:bodyPr>
          <a:lstStyle>
            <a:lvl1pPr marL="0" indent="0" algn="l" defTabSz="514350" rtl="0" eaLnBrk="1" latinLnBrk="0" hangingPunct="1">
              <a:lnSpc>
                <a:spcPct val="90000"/>
              </a:lnSpc>
              <a:spcBef>
                <a:spcPts val="563"/>
              </a:spcBef>
              <a:buFont typeface="Arial" panose="020B0604020202020204" pitchFamily="34" charset="0"/>
              <a:buNone/>
              <a:defRPr sz="1350" kern="1200" baseline="0">
                <a:solidFill>
                  <a:srgbClr val="967E51"/>
                </a:solidFill>
                <a:latin typeface="Verdana" panose="020B0604030504040204" pitchFamily="34" charset="0"/>
                <a:ea typeface="Verdana" panose="020B0604030504040204" pitchFamily="34" charset="0"/>
                <a:cs typeface="+mn-cs"/>
              </a:defRPr>
            </a:lvl1pPr>
            <a:lvl2pPr marL="257175" indent="0" algn="l" defTabSz="514350" rtl="0" eaLnBrk="1" latinLnBrk="0" hangingPunct="1">
              <a:lnSpc>
                <a:spcPct val="90000"/>
              </a:lnSpc>
              <a:spcBef>
                <a:spcPts val="281"/>
              </a:spcBef>
              <a:buFont typeface="Arial" panose="020B0604020202020204" pitchFamily="34" charset="0"/>
              <a:buNone/>
              <a:defRPr sz="1125" kern="1200">
                <a:solidFill>
                  <a:schemeClr val="tx1">
                    <a:tint val="75000"/>
                  </a:schemeClr>
                </a:solidFill>
                <a:latin typeface="Verdana" panose="020B0604030504040204" pitchFamily="34" charset="0"/>
                <a:ea typeface="Verdana" panose="020B0604030504040204" pitchFamily="34" charset="0"/>
                <a:cs typeface="+mn-cs"/>
              </a:defRPr>
            </a:lvl2pPr>
            <a:lvl3pPr marL="514350" indent="0" algn="l" defTabSz="514350" rtl="0" eaLnBrk="1" latinLnBrk="0" hangingPunct="1">
              <a:lnSpc>
                <a:spcPct val="90000"/>
              </a:lnSpc>
              <a:spcBef>
                <a:spcPts val="281"/>
              </a:spcBef>
              <a:buFont typeface="Arial" panose="020B0604020202020204" pitchFamily="34" charset="0"/>
              <a:buNone/>
              <a:defRPr sz="1013" kern="1200">
                <a:solidFill>
                  <a:schemeClr val="tx1">
                    <a:tint val="75000"/>
                  </a:schemeClr>
                </a:solidFill>
                <a:latin typeface="Verdana" panose="020B0604030504040204" pitchFamily="34" charset="0"/>
                <a:ea typeface="Verdana" panose="020B0604030504040204" pitchFamily="34" charset="0"/>
                <a:cs typeface="+mn-cs"/>
              </a:defRPr>
            </a:lvl3pPr>
            <a:lvl4pPr marL="77152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Verdana" panose="020B0604030504040204" pitchFamily="34" charset="0"/>
                <a:ea typeface="Verdana" panose="020B0604030504040204" pitchFamily="34" charset="0"/>
                <a:cs typeface="+mn-cs"/>
              </a:defRPr>
            </a:lvl4pPr>
            <a:lvl5pPr marL="102870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Verdana" panose="020B0604030504040204" pitchFamily="34" charset="0"/>
                <a:ea typeface="Verdana" panose="020B0604030504040204" pitchFamily="34" charset="0"/>
                <a:cs typeface="+mn-cs"/>
              </a:defRPr>
            </a:lvl5pPr>
            <a:lvl6pPr marL="128587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6pPr>
            <a:lvl7pPr marL="154305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7pPr>
            <a:lvl8pPr marL="180022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8pPr>
            <a:lvl9pPr marL="205740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9pPr>
          </a:lstStyle>
          <a:p>
            <a:pPr algn="ctr"/>
            <a:r>
              <a:rPr lang="en-US" sz="2800" b="1">
                <a:solidFill>
                  <a:schemeClr val="bg2">
                    <a:lumMod val="75000"/>
                  </a:schemeClr>
                </a:solidFill>
              </a:rPr>
              <a:t>Custom Forms for </a:t>
            </a:r>
            <a:r>
              <a:rPr lang="en-US" sz="2800" b="1" err="1">
                <a:solidFill>
                  <a:schemeClr val="bg2">
                    <a:lumMod val="75000"/>
                  </a:schemeClr>
                </a:solidFill>
              </a:rPr>
              <a:t>Qgis</a:t>
            </a:r>
            <a:r>
              <a:rPr lang="en-US" sz="2800" b="1">
                <a:solidFill>
                  <a:schemeClr val="bg2">
                    <a:lumMod val="75000"/>
                  </a:schemeClr>
                </a:solidFill>
              </a:rPr>
              <a:t> (data entry/view)</a:t>
            </a:r>
            <a:endParaRPr lang="da-DK" sz="2800">
              <a:solidFill>
                <a:schemeClr val="bg2">
                  <a:lumMod val="75000"/>
                </a:schemeClr>
              </a:solidFill>
            </a:endParaRPr>
          </a:p>
        </p:txBody>
      </p:sp>
      <p:sp>
        <p:nvSpPr>
          <p:cNvPr id="21" name="Pladsholder til tekst 2">
            <a:extLst>
              <a:ext uri="{FF2B5EF4-FFF2-40B4-BE49-F238E27FC236}">
                <a16:creationId xmlns:a16="http://schemas.microsoft.com/office/drawing/2014/main" id="{8F1B9E26-1B59-C899-D2E4-20658B742A68}"/>
              </a:ext>
            </a:extLst>
          </p:cNvPr>
          <p:cNvSpPr txBox="1">
            <a:spLocks/>
          </p:cNvSpPr>
          <p:nvPr/>
        </p:nvSpPr>
        <p:spPr>
          <a:xfrm>
            <a:off x="3341117" y="5375660"/>
            <a:ext cx="8459456" cy="1061715"/>
          </a:xfrm>
          <a:prstGeom prst="rect">
            <a:avLst/>
          </a:prstGeom>
        </p:spPr>
        <p:txBody>
          <a:bodyPr vert="horz" lIns="91440" tIns="45720" rIns="91440" bIns="45720" rtlCol="0">
            <a:normAutofit/>
          </a:bodyPr>
          <a:lstStyle>
            <a:lvl1pPr marL="0" indent="0" algn="l" defTabSz="514350" rtl="0" eaLnBrk="1" latinLnBrk="0" hangingPunct="1">
              <a:lnSpc>
                <a:spcPct val="90000"/>
              </a:lnSpc>
              <a:spcBef>
                <a:spcPts val="563"/>
              </a:spcBef>
              <a:buFont typeface="Arial" panose="020B0604020202020204" pitchFamily="34" charset="0"/>
              <a:buNone/>
              <a:defRPr sz="1350" kern="1200" baseline="0">
                <a:solidFill>
                  <a:srgbClr val="967E51"/>
                </a:solidFill>
                <a:latin typeface="Verdana" panose="020B0604030504040204" pitchFamily="34" charset="0"/>
                <a:ea typeface="Verdana" panose="020B0604030504040204" pitchFamily="34" charset="0"/>
                <a:cs typeface="+mn-cs"/>
              </a:defRPr>
            </a:lvl1pPr>
            <a:lvl2pPr marL="257175" indent="0" algn="l" defTabSz="514350" rtl="0" eaLnBrk="1" latinLnBrk="0" hangingPunct="1">
              <a:lnSpc>
                <a:spcPct val="90000"/>
              </a:lnSpc>
              <a:spcBef>
                <a:spcPts val="281"/>
              </a:spcBef>
              <a:buFont typeface="Arial" panose="020B0604020202020204" pitchFamily="34" charset="0"/>
              <a:buNone/>
              <a:defRPr sz="1125" kern="1200">
                <a:solidFill>
                  <a:schemeClr val="tx1">
                    <a:tint val="75000"/>
                  </a:schemeClr>
                </a:solidFill>
                <a:latin typeface="Verdana" panose="020B0604030504040204" pitchFamily="34" charset="0"/>
                <a:ea typeface="Verdana" panose="020B0604030504040204" pitchFamily="34" charset="0"/>
                <a:cs typeface="+mn-cs"/>
              </a:defRPr>
            </a:lvl2pPr>
            <a:lvl3pPr marL="514350" indent="0" algn="l" defTabSz="514350" rtl="0" eaLnBrk="1" latinLnBrk="0" hangingPunct="1">
              <a:lnSpc>
                <a:spcPct val="90000"/>
              </a:lnSpc>
              <a:spcBef>
                <a:spcPts val="281"/>
              </a:spcBef>
              <a:buFont typeface="Arial" panose="020B0604020202020204" pitchFamily="34" charset="0"/>
              <a:buNone/>
              <a:defRPr sz="1013" kern="1200">
                <a:solidFill>
                  <a:schemeClr val="tx1">
                    <a:tint val="75000"/>
                  </a:schemeClr>
                </a:solidFill>
                <a:latin typeface="Verdana" panose="020B0604030504040204" pitchFamily="34" charset="0"/>
                <a:ea typeface="Verdana" panose="020B0604030504040204" pitchFamily="34" charset="0"/>
                <a:cs typeface="+mn-cs"/>
              </a:defRPr>
            </a:lvl3pPr>
            <a:lvl4pPr marL="77152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Verdana" panose="020B0604030504040204" pitchFamily="34" charset="0"/>
                <a:ea typeface="Verdana" panose="020B0604030504040204" pitchFamily="34" charset="0"/>
                <a:cs typeface="+mn-cs"/>
              </a:defRPr>
            </a:lvl4pPr>
            <a:lvl5pPr marL="102870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Verdana" panose="020B0604030504040204" pitchFamily="34" charset="0"/>
                <a:ea typeface="Verdana" panose="020B0604030504040204" pitchFamily="34" charset="0"/>
                <a:cs typeface="+mn-cs"/>
              </a:defRPr>
            </a:lvl5pPr>
            <a:lvl6pPr marL="128587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6pPr>
            <a:lvl7pPr marL="154305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7pPr>
            <a:lvl8pPr marL="180022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8pPr>
            <a:lvl9pPr marL="205740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9pPr>
          </a:lstStyle>
          <a:p>
            <a:r>
              <a:rPr lang="en-US" sz="2800" b="1">
                <a:solidFill>
                  <a:schemeClr val="bg2">
                    <a:lumMod val="75000"/>
                  </a:schemeClr>
                </a:solidFill>
              </a:rPr>
              <a:t>ETL Project for INSPIRE SO GPKG-&gt;GML </a:t>
            </a:r>
          </a:p>
          <a:p>
            <a:r>
              <a:rPr lang="en-US" sz="2800" b="1">
                <a:solidFill>
                  <a:schemeClr val="bg2">
                    <a:lumMod val="75000"/>
                  </a:schemeClr>
                </a:solidFill>
              </a:rPr>
              <a:t>conversion </a:t>
            </a:r>
            <a:endParaRPr lang="da-DK" sz="2800">
              <a:solidFill>
                <a:schemeClr val="bg2">
                  <a:lumMod val="75000"/>
                </a:schemeClr>
              </a:solidFill>
            </a:endParaRPr>
          </a:p>
        </p:txBody>
      </p:sp>
      <p:sp>
        <p:nvSpPr>
          <p:cNvPr id="5" name="Footer Placeholder 4">
            <a:extLst>
              <a:ext uri="{FF2B5EF4-FFF2-40B4-BE49-F238E27FC236}">
                <a16:creationId xmlns:a16="http://schemas.microsoft.com/office/drawing/2014/main" id="{AA434678-3C15-F001-8903-7099185FB9F8}"/>
              </a:ext>
            </a:extLst>
          </p:cNvPr>
          <p:cNvSpPr>
            <a:spLocks noGrp="1"/>
          </p:cNvSpPr>
          <p:nvPr>
            <p:ph type="ftr" sz="quarter" idx="11"/>
          </p:nvPr>
        </p:nvSpPr>
        <p:spPr>
          <a:xfrm>
            <a:off x="4038600" y="6356352"/>
            <a:ext cx="4114800" cy="365125"/>
          </a:xfrm>
        </p:spPr>
        <p:txBody>
          <a:bodyPr/>
          <a:lstStyle/>
          <a:p>
            <a:pPr>
              <a:spcAft>
                <a:spcPts val="600"/>
              </a:spcAft>
            </a:pPr>
            <a:r>
              <a:rPr lang="en-US"/>
              <a:t>2nd Workshop on INSPIRE SOIL-</a:t>
            </a:r>
            <a:r>
              <a:rPr lang="en-US" err="1"/>
              <a:t>Geopackage</a:t>
            </a:r>
            <a:r>
              <a:rPr lang="en-US"/>
              <a:t> 2</a:t>
            </a:r>
            <a:r>
              <a:rPr lang="en-US" baseline="30000"/>
              <a:t>nd</a:t>
            </a:r>
            <a:r>
              <a:rPr lang="en-US"/>
              <a:t> December 2024</a:t>
            </a:r>
            <a:endParaRPr lang="en-GB"/>
          </a:p>
        </p:txBody>
      </p:sp>
    </p:spTree>
    <p:extLst>
      <p:ext uri="{BB962C8B-B14F-4D97-AF65-F5344CB8AC3E}">
        <p14:creationId xmlns:p14="http://schemas.microsoft.com/office/powerpoint/2010/main" val="1885257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ircle(out)">
                                      <p:cBhvr>
                                        <p:cTn id="7" dur="1000"/>
                                        <p:tgtEl>
                                          <p:spTgt spid="17"/>
                                        </p:tgtEl>
                                      </p:cBhvr>
                                    </p:animEffect>
                                  </p:childTnLst>
                                </p:cTn>
                              </p:par>
                            </p:childTnLst>
                          </p:cTn>
                        </p:par>
                        <p:par>
                          <p:cTn id="8" fill="hold">
                            <p:stCondLst>
                              <p:cond delay="1000"/>
                            </p:stCondLst>
                            <p:childTnLst>
                              <p:par>
                                <p:cTn id="9" presetID="6" presetClass="entr" presetSubtype="3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circle(out)">
                                      <p:cBhvr>
                                        <p:cTn id="11" dur="10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C6188-0325-309F-F321-5364BDCCC584}"/>
            </a:ext>
          </a:extLst>
        </p:cNvPr>
        <p:cNvGrpSpPr/>
        <p:nvPr/>
      </p:nvGrpSpPr>
      <p:grpSpPr>
        <a:xfrm>
          <a:off x="0" y="0"/>
          <a:ext cx="0" cy="0"/>
          <a:chOff x="0" y="0"/>
          <a:chExt cx="0" cy="0"/>
        </a:xfrm>
      </p:grpSpPr>
      <p:pic>
        <p:nvPicPr>
          <p:cNvPr id="10" name="Elemento grafico 9">
            <a:extLst>
              <a:ext uri="{FF2B5EF4-FFF2-40B4-BE49-F238E27FC236}">
                <a16:creationId xmlns:a16="http://schemas.microsoft.com/office/drawing/2014/main" id="{CAAFED1C-43FE-B8A1-C717-DA606A2497B7}"/>
              </a:ext>
            </a:extLst>
          </p:cNvPr>
          <p:cNvPicPr>
            <a:picLocks noGrp="1" noRot="1" noMove="1" noResize="1" noEditPoints="1" noAdjustHandles="1" noChangeArrowheads="1" noChangeShapeType="1" noCrop="1"/>
          </p:cNvPicPr>
          <p:nvPr/>
        </p:nvPicPr>
        <p:blipFill>
          <a:blip r:embed="rId3">
            <a:extLst>
              <a:ext uri="{96DAC541-7B7A-43D3-8B79-37D633B846F1}">
                <asvg:svgBlip xmlns:asvg="http://schemas.microsoft.com/office/drawing/2016/SVG/main" r:embed="rId4"/>
              </a:ext>
            </a:extLst>
          </a:blip>
          <a:stretch>
            <a:fillRect/>
          </a:stretch>
        </p:blipFill>
        <p:spPr>
          <a:xfrm>
            <a:off x="8586507" y="5941920"/>
            <a:ext cx="1581150" cy="876300"/>
          </a:xfrm>
          <a:prstGeom prst="rect">
            <a:avLst/>
          </a:prstGeom>
        </p:spPr>
      </p:pic>
      <p:pic>
        <p:nvPicPr>
          <p:cNvPr id="11" name="Immagine 10" descr="Immagine che contiene Carattere, testo, Elementi grafici, schermata&#10;&#10;Descrizione generata automaticamente">
            <a:extLst>
              <a:ext uri="{FF2B5EF4-FFF2-40B4-BE49-F238E27FC236}">
                <a16:creationId xmlns:a16="http://schemas.microsoft.com/office/drawing/2014/main" id="{1890929B-6FE8-EC1C-F42A-5337DC6899EB}"/>
              </a:ext>
            </a:extLst>
          </p:cNvPr>
          <p:cNvPicPr>
            <a:picLocks noGrp="1" noRo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10322503" y="6077558"/>
            <a:ext cx="1614287" cy="605023"/>
          </a:xfrm>
          <a:prstGeom prst="rect">
            <a:avLst/>
          </a:prstGeom>
        </p:spPr>
      </p:pic>
      <p:sp>
        <p:nvSpPr>
          <p:cNvPr id="2" name="Titel 1">
            <a:extLst>
              <a:ext uri="{FF2B5EF4-FFF2-40B4-BE49-F238E27FC236}">
                <a16:creationId xmlns:a16="http://schemas.microsoft.com/office/drawing/2014/main" id="{8D082F20-54AF-CAC1-7C16-07312009CEF0}"/>
              </a:ext>
            </a:extLst>
          </p:cNvPr>
          <p:cNvSpPr>
            <a:spLocks noGrp="1"/>
          </p:cNvSpPr>
          <p:nvPr>
            <p:ph type="title"/>
          </p:nvPr>
        </p:nvSpPr>
        <p:spPr>
          <a:xfrm>
            <a:off x="1543050" y="709465"/>
            <a:ext cx="10515600" cy="564776"/>
          </a:xfrm>
        </p:spPr>
        <p:txBody>
          <a:bodyPr/>
          <a:lstStyle/>
          <a:p>
            <a:r>
              <a:rPr lang="en-US" b="1"/>
              <a:t>WHAT IS A GEOPACKAGE?</a:t>
            </a:r>
            <a:endParaRPr lang="da-DK" b="1"/>
          </a:p>
        </p:txBody>
      </p:sp>
      <p:pic>
        <p:nvPicPr>
          <p:cNvPr id="13" name="Elemento grafico 12">
            <a:extLst>
              <a:ext uri="{FF2B5EF4-FFF2-40B4-BE49-F238E27FC236}">
                <a16:creationId xmlns:a16="http://schemas.microsoft.com/office/drawing/2014/main" id="{744A79EC-112B-5D87-C00E-14DEBCEB7090}"/>
              </a:ext>
            </a:extLst>
          </p:cNvPr>
          <p:cNvPicPr>
            <a:picLocks noChangeAspect="1"/>
          </p:cNvPicPr>
          <p:nvPr/>
        </p:nvPicPr>
        <p:blipFill>
          <a:blip r:embed="rId6">
            <a:alphaModFix amt="1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7141" y="-584624"/>
            <a:ext cx="7134283" cy="7134283"/>
          </a:xfrm>
          <a:prstGeom prst="rect">
            <a:avLst/>
          </a:prstGeom>
        </p:spPr>
      </p:pic>
      <p:pic>
        <p:nvPicPr>
          <p:cNvPr id="14" name="Elemento grafico 13">
            <a:extLst>
              <a:ext uri="{FF2B5EF4-FFF2-40B4-BE49-F238E27FC236}">
                <a16:creationId xmlns:a16="http://schemas.microsoft.com/office/drawing/2014/main" id="{730ABEAC-1F7D-F8CA-943C-CAB08A5CB29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8200" y="2846033"/>
            <a:ext cx="2034538" cy="2558562"/>
          </a:xfrm>
          <a:prstGeom prst="rect">
            <a:avLst/>
          </a:prstGeom>
        </p:spPr>
      </p:pic>
      <p:pic>
        <p:nvPicPr>
          <p:cNvPr id="15" name="Elemento grafico 14">
            <a:extLst>
              <a:ext uri="{FF2B5EF4-FFF2-40B4-BE49-F238E27FC236}">
                <a16:creationId xmlns:a16="http://schemas.microsoft.com/office/drawing/2014/main" id="{3649E46F-7023-B8C6-90A0-E4CCA4F11654}"/>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21677" y="1263882"/>
            <a:ext cx="3830515" cy="1705345"/>
          </a:xfrm>
          <a:prstGeom prst="rect">
            <a:avLst/>
          </a:prstGeom>
        </p:spPr>
      </p:pic>
      <p:pic>
        <p:nvPicPr>
          <p:cNvPr id="16" name="Immagine 15" descr="Immagine che contiene schermata, Schedario, cassetto, cassettiera&#10;&#10;Descrizione generata automaticamente">
            <a:extLst>
              <a:ext uri="{FF2B5EF4-FFF2-40B4-BE49-F238E27FC236}">
                <a16:creationId xmlns:a16="http://schemas.microsoft.com/office/drawing/2014/main" id="{B5C346E1-E8EA-1346-F19F-FF38381AA70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380891" y="4973771"/>
            <a:ext cx="1661501" cy="1451797"/>
          </a:xfrm>
          <a:prstGeom prst="rect">
            <a:avLst/>
          </a:prstGeom>
        </p:spPr>
      </p:pic>
      <p:pic>
        <p:nvPicPr>
          <p:cNvPr id="22" name="Immagine 21" descr="Immagine che contiene mappa, atlante, testo&#10;&#10;Descrizione generata automaticamente">
            <a:extLst>
              <a:ext uri="{FF2B5EF4-FFF2-40B4-BE49-F238E27FC236}">
                <a16:creationId xmlns:a16="http://schemas.microsoft.com/office/drawing/2014/main" id="{AC33CB69-408F-C25A-B94F-A108C9BCFB5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265250" y="1712297"/>
            <a:ext cx="1661500" cy="1571146"/>
          </a:xfrm>
          <a:prstGeom prst="rect">
            <a:avLst/>
          </a:prstGeom>
        </p:spPr>
      </p:pic>
      <p:pic>
        <p:nvPicPr>
          <p:cNvPr id="23" name="Immagine 22" descr="Immagine che contiene neve, mappa, inverno, testo&#10;&#10;Descrizione generata automaticamente">
            <a:extLst>
              <a:ext uri="{FF2B5EF4-FFF2-40B4-BE49-F238E27FC236}">
                <a16:creationId xmlns:a16="http://schemas.microsoft.com/office/drawing/2014/main" id="{AC141915-1A21-0CFA-5930-49EA5A5193BD}"/>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265250" y="3343033"/>
            <a:ext cx="1661500" cy="1571147"/>
          </a:xfrm>
          <a:prstGeom prst="rect">
            <a:avLst/>
          </a:prstGeom>
        </p:spPr>
      </p:pic>
      <p:sp>
        <p:nvSpPr>
          <p:cNvPr id="24" name="Freccia a destra 23">
            <a:extLst>
              <a:ext uri="{FF2B5EF4-FFF2-40B4-BE49-F238E27FC236}">
                <a16:creationId xmlns:a16="http://schemas.microsoft.com/office/drawing/2014/main" id="{B27651D0-E0B5-7E0D-1511-A5EE43012132}"/>
              </a:ext>
            </a:extLst>
          </p:cNvPr>
          <p:cNvSpPr/>
          <p:nvPr/>
        </p:nvSpPr>
        <p:spPr>
          <a:xfrm rot="9900000">
            <a:off x="3615462" y="2846033"/>
            <a:ext cx="1175657" cy="92143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Freccia a destra 24">
            <a:extLst>
              <a:ext uri="{FF2B5EF4-FFF2-40B4-BE49-F238E27FC236}">
                <a16:creationId xmlns:a16="http://schemas.microsoft.com/office/drawing/2014/main" id="{B15CAED5-6BA3-D2D7-0F2B-2FF719DAF39B}"/>
              </a:ext>
            </a:extLst>
          </p:cNvPr>
          <p:cNvSpPr/>
          <p:nvPr/>
        </p:nvSpPr>
        <p:spPr>
          <a:xfrm rot="10800000">
            <a:off x="3516249" y="3764121"/>
            <a:ext cx="1175657" cy="92143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Freccia a destra 25">
            <a:extLst>
              <a:ext uri="{FF2B5EF4-FFF2-40B4-BE49-F238E27FC236}">
                <a16:creationId xmlns:a16="http://schemas.microsoft.com/office/drawing/2014/main" id="{AB387CA8-55D1-B40D-597C-C773A4A420C9}"/>
              </a:ext>
            </a:extLst>
          </p:cNvPr>
          <p:cNvSpPr/>
          <p:nvPr/>
        </p:nvSpPr>
        <p:spPr>
          <a:xfrm rot="12600000">
            <a:off x="3615461" y="4725575"/>
            <a:ext cx="1175657" cy="92143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CasellaDiTesto 26">
            <a:extLst>
              <a:ext uri="{FF2B5EF4-FFF2-40B4-BE49-F238E27FC236}">
                <a16:creationId xmlns:a16="http://schemas.microsoft.com/office/drawing/2014/main" id="{C20F16E7-6E08-0CFB-ACD4-0A017683D258}"/>
              </a:ext>
            </a:extLst>
          </p:cNvPr>
          <p:cNvSpPr txBox="1"/>
          <p:nvPr/>
        </p:nvSpPr>
        <p:spPr>
          <a:xfrm>
            <a:off x="7161471" y="2244892"/>
            <a:ext cx="1291123" cy="461665"/>
          </a:xfrm>
          <a:prstGeom prst="rect">
            <a:avLst/>
          </a:prstGeom>
          <a:noFill/>
        </p:spPr>
        <p:txBody>
          <a:bodyPr wrap="none" rtlCol="0">
            <a:spAutoFit/>
          </a:bodyPr>
          <a:lstStyle/>
          <a:p>
            <a:r>
              <a:rPr lang="it-IT" sz="2400"/>
              <a:t>VECTOR</a:t>
            </a:r>
          </a:p>
        </p:txBody>
      </p:sp>
      <p:sp>
        <p:nvSpPr>
          <p:cNvPr id="28" name="CasellaDiTesto 27">
            <a:extLst>
              <a:ext uri="{FF2B5EF4-FFF2-40B4-BE49-F238E27FC236}">
                <a16:creationId xmlns:a16="http://schemas.microsoft.com/office/drawing/2014/main" id="{F5A3A871-E4DC-218F-8180-FA2C66D2F5B5}"/>
              </a:ext>
            </a:extLst>
          </p:cNvPr>
          <p:cNvSpPr txBox="1"/>
          <p:nvPr/>
        </p:nvSpPr>
        <p:spPr>
          <a:xfrm>
            <a:off x="7179743" y="3842634"/>
            <a:ext cx="1136337" cy="461665"/>
          </a:xfrm>
          <a:prstGeom prst="rect">
            <a:avLst/>
          </a:prstGeom>
          <a:noFill/>
        </p:spPr>
        <p:txBody>
          <a:bodyPr wrap="none" rtlCol="0">
            <a:spAutoFit/>
          </a:bodyPr>
          <a:lstStyle/>
          <a:p>
            <a:r>
              <a:rPr lang="it-IT" sz="2400"/>
              <a:t>RASTER</a:t>
            </a:r>
          </a:p>
        </p:txBody>
      </p:sp>
      <p:sp>
        <p:nvSpPr>
          <p:cNvPr id="29" name="CasellaDiTesto 28">
            <a:extLst>
              <a:ext uri="{FF2B5EF4-FFF2-40B4-BE49-F238E27FC236}">
                <a16:creationId xmlns:a16="http://schemas.microsoft.com/office/drawing/2014/main" id="{2E81EBE1-02A6-3C8B-5B5C-286B0BE4C439}"/>
              </a:ext>
            </a:extLst>
          </p:cNvPr>
          <p:cNvSpPr txBox="1"/>
          <p:nvPr/>
        </p:nvSpPr>
        <p:spPr>
          <a:xfrm>
            <a:off x="7179743" y="5518368"/>
            <a:ext cx="2460545" cy="461665"/>
          </a:xfrm>
          <a:prstGeom prst="rect">
            <a:avLst/>
          </a:prstGeom>
          <a:noFill/>
        </p:spPr>
        <p:txBody>
          <a:bodyPr wrap="none" rtlCol="0">
            <a:spAutoFit/>
          </a:bodyPr>
          <a:lstStyle/>
          <a:p>
            <a:r>
              <a:rPr lang="it-IT" sz="2400"/>
              <a:t>RELATED TABLES</a:t>
            </a:r>
          </a:p>
        </p:txBody>
      </p:sp>
      <p:sp>
        <p:nvSpPr>
          <p:cNvPr id="3" name="Footer Placeholder 4">
            <a:extLst>
              <a:ext uri="{FF2B5EF4-FFF2-40B4-BE49-F238E27FC236}">
                <a16:creationId xmlns:a16="http://schemas.microsoft.com/office/drawing/2014/main" id="{E97A8F6E-2BF1-73C5-E2CA-D4F146999DEF}"/>
              </a:ext>
            </a:extLst>
          </p:cNvPr>
          <p:cNvSpPr>
            <a:spLocks noGrp="1"/>
          </p:cNvSpPr>
          <p:nvPr>
            <p:ph type="ftr" sz="quarter" idx="11"/>
          </p:nvPr>
        </p:nvSpPr>
        <p:spPr>
          <a:xfrm>
            <a:off x="4038600" y="6438337"/>
            <a:ext cx="4114800" cy="365125"/>
          </a:xfrm>
        </p:spPr>
        <p:txBody>
          <a:bodyPr/>
          <a:lstStyle/>
          <a:p>
            <a:pPr>
              <a:spcAft>
                <a:spcPts val="600"/>
              </a:spcAft>
            </a:pPr>
            <a:r>
              <a:rPr lang="en-US"/>
              <a:t>2nd Workshop on INSPIRE SOIL-</a:t>
            </a:r>
            <a:r>
              <a:rPr lang="en-US" err="1"/>
              <a:t>Geopackage</a:t>
            </a:r>
            <a:r>
              <a:rPr lang="en-US"/>
              <a:t> 2</a:t>
            </a:r>
            <a:r>
              <a:rPr lang="en-US" baseline="30000"/>
              <a:t>nd</a:t>
            </a:r>
            <a:r>
              <a:rPr lang="en-US"/>
              <a:t> December 2024</a:t>
            </a:r>
            <a:endParaRPr lang="en-GB"/>
          </a:p>
        </p:txBody>
      </p:sp>
    </p:spTree>
    <p:extLst>
      <p:ext uri="{BB962C8B-B14F-4D97-AF65-F5344CB8AC3E}">
        <p14:creationId xmlns:p14="http://schemas.microsoft.com/office/powerpoint/2010/main" val="219008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childTnLst>
                          </p:cTn>
                        </p:par>
                        <p:par>
                          <p:cTn id="11" fill="hold">
                            <p:stCondLst>
                              <p:cond delay="1000"/>
                            </p:stCondLst>
                            <p:childTnLst>
                              <p:par>
                                <p:cTn id="12" presetID="42" presetClass="entr" presetSubtype="0" fill="hold"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randombar(horizontal)">
                                      <p:cBhvr>
                                        <p:cTn id="21" dur="500"/>
                                        <p:tgtEl>
                                          <p:spTgt spid="22"/>
                                        </p:tgtEl>
                                      </p:cBhvr>
                                    </p:animEffect>
                                  </p:childTnLst>
                                </p:cTn>
                              </p:par>
                              <p:par>
                                <p:cTn id="22" presetID="42"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anim calcmode="lin" valueType="num">
                                      <p:cBhvr>
                                        <p:cTn id="25" dur="500" fill="hold"/>
                                        <p:tgtEl>
                                          <p:spTgt spid="27"/>
                                        </p:tgtEl>
                                        <p:attrNameLst>
                                          <p:attrName>ppt_x</p:attrName>
                                        </p:attrNameLst>
                                      </p:cBhvr>
                                      <p:tavLst>
                                        <p:tav tm="0">
                                          <p:val>
                                            <p:strVal val="#ppt_x"/>
                                          </p:val>
                                        </p:tav>
                                        <p:tav tm="100000">
                                          <p:val>
                                            <p:strVal val="#ppt_x"/>
                                          </p:val>
                                        </p:tav>
                                      </p:tavLst>
                                    </p:anim>
                                    <p:anim calcmode="lin" valueType="num">
                                      <p:cBhvr>
                                        <p:cTn id="26" dur="500" fill="hold"/>
                                        <p:tgtEl>
                                          <p:spTgt spid="27"/>
                                        </p:tgtEl>
                                        <p:attrNameLst>
                                          <p:attrName>ppt_y</p:attrName>
                                        </p:attrNameLst>
                                      </p:cBhvr>
                                      <p:tavLst>
                                        <p:tav tm="0">
                                          <p:val>
                                            <p:strVal val="#ppt_y+.1"/>
                                          </p:val>
                                        </p:tav>
                                        <p:tav tm="100000">
                                          <p:val>
                                            <p:strVal val="#ppt_y"/>
                                          </p:val>
                                        </p:tav>
                                      </p:tavLst>
                                    </p:anim>
                                  </p:childTnLst>
                                </p:cTn>
                              </p:par>
                              <p:par>
                                <p:cTn id="27" presetID="53" presetClass="entr" presetSubtype="16"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p:cTn id="29" dur="500" fill="hold"/>
                                        <p:tgtEl>
                                          <p:spTgt spid="24"/>
                                        </p:tgtEl>
                                        <p:attrNameLst>
                                          <p:attrName>ppt_w</p:attrName>
                                        </p:attrNameLst>
                                      </p:cBhvr>
                                      <p:tavLst>
                                        <p:tav tm="0">
                                          <p:val>
                                            <p:fltVal val="0"/>
                                          </p:val>
                                        </p:tav>
                                        <p:tav tm="100000">
                                          <p:val>
                                            <p:strVal val="#ppt_w"/>
                                          </p:val>
                                        </p:tav>
                                      </p:tavLst>
                                    </p:anim>
                                    <p:anim calcmode="lin" valueType="num">
                                      <p:cBhvr>
                                        <p:cTn id="30" dur="500" fill="hold"/>
                                        <p:tgtEl>
                                          <p:spTgt spid="24"/>
                                        </p:tgtEl>
                                        <p:attrNameLst>
                                          <p:attrName>ppt_h</p:attrName>
                                        </p:attrNameLst>
                                      </p:cBhvr>
                                      <p:tavLst>
                                        <p:tav tm="0">
                                          <p:val>
                                            <p:fltVal val="0"/>
                                          </p:val>
                                        </p:tav>
                                        <p:tav tm="100000">
                                          <p:val>
                                            <p:strVal val="#ppt_h"/>
                                          </p:val>
                                        </p:tav>
                                      </p:tavLst>
                                    </p:anim>
                                    <p:animEffect transition="in" filter="fade">
                                      <p:cBhvr>
                                        <p:cTn id="31" dur="500"/>
                                        <p:tgtEl>
                                          <p:spTgt spid="24"/>
                                        </p:tgtEl>
                                      </p:cBhvr>
                                    </p:animEffect>
                                  </p:childTnLst>
                                </p:cTn>
                              </p:par>
                            </p:childTnLst>
                          </p:cTn>
                        </p:par>
                        <p:par>
                          <p:cTn id="32" fill="hold">
                            <p:stCondLst>
                              <p:cond delay="500"/>
                            </p:stCondLst>
                            <p:childTnLst>
                              <p:par>
                                <p:cTn id="33" presetID="14" presetClass="entr" presetSubtype="10"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randombar(horizontal)">
                                      <p:cBhvr>
                                        <p:cTn id="35" dur="500"/>
                                        <p:tgtEl>
                                          <p:spTgt spid="23"/>
                                        </p:tgtEl>
                                      </p:cBhvr>
                                    </p:animEffect>
                                  </p:childTnLst>
                                </p:cTn>
                              </p:par>
                              <p:par>
                                <p:cTn id="36" presetID="42" presetClass="entr" presetSubtype="0" fill="hold" grpId="0"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anim calcmode="lin" valueType="num">
                                      <p:cBhvr>
                                        <p:cTn id="39" dur="500" fill="hold"/>
                                        <p:tgtEl>
                                          <p:spTgt spid="28"/>
                                        </p:tgtEl>
                                        <p:attrNameLst>
                                          <p:attrName>ppt_x</p:attrName>
                                        </p:attrNameLst>
                                      </p:cBhvr>
                                      <p:tavLst>
                                        <p:tav tm="0">
                                          <p:val>
                                            <p:strVal val="#ppt_x"/>
                                          </p:val>
                                        </p:tav>
                                        <p:tav tm="100000">
                                          <p:val>
                                            <p:strVal val="#ppt_x"/>
                                          </p:val>
                                        </p:tav>
                                      </p:tavLst>
                                    </p:anim>
                                    <p:anim calcmode="lin" valueType="num">
                                      <p:cBhvr>
                                        <p:cTn id="40" dur="500" fill="hold"/>
                                        <p:tgtEl>
                                          <p:spTgt spid="28"/>
                                        </p:tgtEl>
                                        <p:attrNameLst>
                                          <p:attrName>ppt_y</p:attrName>
                                        </p:attrNameLst>
                                      </p:cBhvr>
                                      <p:tavLst>
                                        <p:tav tm="0">
                                          <p:val>
                                            <p:strVal val="#ppt_y+.1"/>
                                          </p:val>
                                        </p:tav>
                                        <p:tav tm="100000">
                                          <p:val>
                                            <p:strVal val="#ppt_y"/>
                                          </p:val>
                                        </p:tav>
                                      </p:tavLst>
                                    </p:anim>
                                  </p:childTnLst>
                                </p:cTn>
                              </p:par>
                              <p:par>
                                <p:cTn id="41" presetID="53" presetClass="entr" presetSubtype="16"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p:cTn id="43" dur="500" fill="hold"/>
                                        <p:tgtEl>
                                          <p:spTgt spid="25"/>
                                        </p:tgtEl>
                                        <p:attrNameLst>
                                          <p:attrName>ppt_w</p:attrName>
                                        </p:attrNameLst>
                                      </p:cBhvr>
                                      <p:tavLst>
                                        <p:tav tm="0">
                                          <p:val>
                                            <p:fltVal val="0"/>
                                          </p:val>
                                        </p:tav>
                                        <p:tav tm="100000">
                                          <p:val>
                                            <p:strVal val="#ppt_w"/>
                                          </p:val>
                                        </p:tav>
                                      </p:tavLst>
                                    </p:anim>
                                    <p:anim calcmode="lin" valueType="num">
                                      <p:cBhvr>
                                        <p:cTn id="44" dur="500" fill="hold"/>
                                        <p:tgtEl>
                                          <p:spTgt spid="25"/>
                                        </p:tgtEl>
                                        <p:attrNameLst>
                                          <p:attrName>ppt_h</p:attrName>
                                        </p:attrNameLst>
                                      </p:cBhvr>
                                      <p:tavLst>
                                        <p:tav tm="0">
                                          <p:val>
                                            <p:fltVal val="0"/>
                                          </p:val>
                                        </p:tav>
                                        <p:tav tm="100000">
                                          <p:val>
                                            <p:strVal val="#ppt_h"/>
                                          </p:val>
                                        </p:tav>
                                      </p:tavLst>
                                    </p:anim>
                                    <p:animEffect transition="in" filter="fade">
                                      <p:cBhvr>
                                        <p:cTn id="45" dur="500"/>
                                        <p:tgtEl>
                                          <p:spTgt spid="25"/>
                                        </p:tgtEl>
                                      </p:cBhvr>
                                    </p:animEffect>
                                  </p:childTnLst>
                                </p:cTn>
                              </p:par>
                            </p:childTnLst>
                          </p:cTn>
                        </p:par>
                        <p:par>
                          <p:cTn id="46" fill="hold">
                            <p:stCondLst>
                              <p:cond delay="1000"/>
                            </p:stCondLst>
                            <p:childTnLst>
                              <p:par>
                                <p:cTn id="47" presetID="14" presetClass="entr" presetSubtype="10" fill="hold" nodeType="after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randombar(horizontal)">
                                      <p:cBhvr>
                                        <p:cTn id="49" dur="500"/>
                                        <p:tgtEl>
                                          <p:spTgt spid="16"/>
                                        </p:tgtEl>
                                      </p:cBhvr>
                                    </p:animEffect>
                                  </p:childTnLst>
                                </p:cTn>
                              </p:par>
                              <p:par>
                                <p:cTn id="50" presetID="42"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anim calcmode="lin" valueType="num">
                                      <p:cBhvr>
                                        <p:cTn id="53" dur="500" fill="hold"/>
                                        <p:tgtEl>
                                          <p:spTgt spid="29"/>
                                        </p:tgtEl>
                                        <p:attrNameLst>
                                          <p:attrName>ppt_x</p:attrName>
                                        </p:attrNameLst>
                                      </p:cBhvr>
                                      <p:tavLst>
                                        <p:tav tm="0">
                                          <p:val>
                                            <p:strVal val="#ppt_x"/>
                                          </p:val>
                                        </p:tav>
                                        <p:tav tm="100000">
                                          <p:val>
                                            <p:strVal val="#ppt_x"/>
                                          </p:val>
                                        </p:tav>
                                      </p:tavLst>
                                    </p:anim>
                                    <p:anim calcmode="lin" valueType="num">
                                      <p:cBhvr>
                                        <p:cTn id="54" dur="500" fill="hold"/>
                                        <p:tgtEl>
                                          <p:spTgt spid="29"/>
                                        </p:tgtEl>
                                        <p:attrNameLst>
                                          <p:attrName>ppt_y</p:attrName>
                                        </p:attrNameLst>
                                      </p:cBhvr>
                                      <p:tavLst>
                                        <p:tav tm="0">
                                          <p:val>
                                            <p:strVal val="#ppt_y+.1"/>
                                          </p:val>
                                        </p:tav>
                                        <p:tav tm="100000">
                                          <p:val>
                                            <p:strVal val="#ppt_y"/>
                                          </p:val>
                                        </p:tav>
                                      </p:tavLst>
                                    </p:anim>
                                  </p:childTnLst>
                                </p:cTn>
                              </p:par>
                              <p:par>
                                <p:cTn id="55" presetID="53" presetClass="entr" presetSubtype="16"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anim calcmode="lin" valueType="num">
                                      <p:cBhvr>
                                        <p:cTn id="57" dur="500" fill="hold"/>
                                        <p:tgtEl>
                                          <p:spTgt spid="26"/>
                                        </p:tgtEl>
                                        <p:attrNameLst>
                                          <p:attrName>ppt_w</p:attrName>
                                        </p:attrNameLst>
                                      </p:cBhvr>
                                      <p:tavLst>
                                        <p:tav tm="0">
                                          <p:val>
                                            <p:fltVal val="0"/>
                                          </p:val>
                                        </p:tav>
                                        <p:tav tm="100000">
                                          <p:val>
                                            <p:strVal val="#ppt_w"/>
                                          </p:val>
                                        </p:tav>
                                      </p:tavLst>
                                    </p:anim>
                                    <p:anim calcmode="lin" valueType="num">
                                      <p:cBhvr>
                                        <p:cTn id="58" dur="500" fill="hold"/>
                                        <p:tgtEl>
                                          <p:spTgt spid="26"/>
                                        </p:tgtEl>
                                        <p:attrNameLst>
                                          <p:attrName>ppt_h</p:attrName>
                                        </p:attrNameLst>
                                      </p:cBhvr>
                                      <p:tavLst>
                                        <p:tav tm="0">
                                          <p:val>
                                            <p:fltVal val="0"/>
                                          </p:val>
                                        </p:tav>
                                        <p:tav tm="100000">
                                          <p:val>
                                            <p:strVal val="#ppt_h"/>
                                          </p:val>
                                        </p:tav>
                                      </p:tavLst>
                                    </p:anim>
                                    <p:animEffect transition="in" filter="fade">
                                      <p:cBhvr>
                                        <p:cTn id="5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p:bldP spid="28" grpId="0"/>
      <p:bldP spid="2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93E8D-622D-8B35-B05A-D11643499D9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598C6BD-9A48-C0AD-58A1-1D94689B0287}"/>
              </a:ext>
            </a:extLst>
          </p:cNvPr>
          <p:cNvSpPr>
            <a:spLocks noGrp="1"/>
          </p:cNvSpPr>
          <p:nvPr>
            <p:ph type="ctrTitle"/>
          </p:nvPr>
        </p:nvSpPr>
        <p:spPr>
          <a:xfrm>
            <a:off x="1357869" y="1485900"/>
            <a:ext cx="9144000" cy="4186238"/>
          </a:xfrm>
        </p:spPr>
        <p:txBody>
          <a:bodyPr>
            <a:normAutofit fontScale="90000"/>
          </a:bodyPr>
          <a:lstStyle/>
          <a:p>
            <a:r>
              <a:rPr lang="da-DK" sz="4400" b="1">
                <a:solidFill>
                  <a:schemeClr val="accent5">
                    <a:lumMod val="50000"/>
                  </a:schemeClr>
                </a:solidFill>
              </a:rPr>
              <a:t>DEMO Geopackage / DBMS</a:t>
            </a:r>
            <a:br>
              <a:rPr lang="da-DK" sz="4400" b="1">
                <a:solidFill>
                  <a:schemeClr val="accent5">
                    <a:lumMod val="50000"/>
                  </a:schemeClr>
                </a:solidFill>
              </a:rPr>
            </a:br>
            <a:br>
              <a:rPr lang="da-DK" sz="4400" b="1">
                <a:solidFill>
                  <a:schemeClr val="accent5">
                    <a:lumMod val="50000"/>
                  </a:schemeClr>
                </a:solidFill>
              </a:rPr>
            </a:br>
            <a:r>
              <a:rPr lang="en-US" sz="4400">
                <a:solidFill>
                  <a:schemeClr val="accent5">
                    <a:lumMod val="50000"/>
                  </a:schemeClr>
                </a:solidFill>
                <a:latin typeface="+mn-lt"/>
                <a:ea typeface="Verdana"/>
              </a:rPr>
              <a:t>Live demonstration of the INSPIRE SO GPKG Template  through a DBMS </a:t>
            </a:r>
            <a:br>
              <a:rPr lang="en-US" sz="4400">
                <a:solidFill>
                  <a:schemeClr val="accent5">
                    <a:lumMod val="50000"/>
                  </a:schemeClr>
                </a:solidFill>
                <a:latin typeface="+mn-lt"/>
                <a:ea typeface="Verdana"/>
              </a:rPr>
            </a:br>
            <a:r>
              <a:rPr lang="en-US" sz="4400">
                <a:solidFill>
                  <a:schemeClr val="accent5">
                    <a:lumMod val="50000"/>
                  </a:schemeClr>
                </a:solidFill>
                <a:latin typeface="+mn-lt"/>
                <a:ea typeface="Verdana"/>
              </a:rPr>
              <a:t>(Database Management System)</a:t>
            </a:r>
            <a:br>
              <a:rPr lang="en-US" sz="4400">
                <a:solidFill>
                  <a:srgbClr val="5B9BD5"/>
                </a:solidFill>
                <a:latin typeface="+mn-lt"/>
                <a:ea typeface="Verdana"/>
              </a:rPr>
            </a:br>
            <a:br>
              <a:rPr lang="en-US" sz="4400">
                <a:solidFill>
                  <a:srgbClr val="5B9BD5"/>
                </a:solidFill>
                <a:latin typeface="+mn-lt"/>
                <a:ea typeface="Verdana"/>
              </a:rPr>
            </a:br>
            <a:endParaRPr lang="da-DK" sz="4400" b="1"/>
          </a:p>
        </p:txBody>
      </p:sp>
      <p:pic>
        <p:nvPicPr>
          <p:cNvPr id="4" name="Immagine 3">
            <a:extLst>
              <a:ext uri="{FF2B5EF4-FFF2-40B4-BE49-F238E27FC236}">
                <a16:creationId xmlns:a16="http://schemas.microsoft.com/office/drawing/2014/main" id="{578FB91E-2FAB-147F-34CB-70465ED43A45}"/>
              </a:ext>
            </a:extLst>
          </p:cNvPr>
          <p:cNvPicPr>
            <a:picLocks noGrp="1" noRo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10501869" y="6258512"/>
            <a:ext cx="1434921" cy="419048"/>
          </a:xfrm>
          <a:prstGeom prst="rect">
            <a:avLst/>
          </a:prstGeom>
        </p:spPr>
      </p:pic>
      <p:pic>
        <p:nvPicPr>
          <p:cNvPr id="5" name="Elemento grafico 4">
            <a:extLst>
              <a:ext uri="{FF2B5EF4-FFF2-40B4-BE49-F238E27FC236}">
                <a16:creationId xmlns:a16="http://schemas.microsoft.com/office/drawing/2014/main" id="{3FDA2E74-9A5D-3DEB-D590-C6D3453D5269}"/>
              </a:ext>
            </a:extLst>
          </p:cNvPr>
          <p:cNvPicPr>
            <a:picLocks noGrp="1" noRot="1" noMove="1" noResize="1" noEditPoints="1" noAdjustHandles="1" noChangeArrowheads="1" noChangeShapeType="1" noCrop="1"/>
          </p:cNvPicPr>
          <p:nvPr/>
        </p:nvPicPr>
        <p:blipFill>
          <a:blip r:embed="rId3">
            <a:extLst>
              <a:ext uri="{96DAC541-7B7A-43D3-8B79-37D633B846F1}">
                <asvg:svgBlip xmlns:asvg="http://schemas.microsoft.com/office/drawing/2016/SVG/main" r:embed="rId4"/>
              </a:ext>
            </a:extLst>
          </a:blip>
          <a:stretch>
            <a:fillRect/>
          </a:stretch>
        </p:blipFill>
        <p:spPr>
          <a:xfrm>
            <a:off x="8586507" y="5941920"/>
            <a:ext cx="1581150" cy="876300"/>
          </a:xfrm>
          <a:prstGeom prst="rect">
            <a:avLst/>
          </a:prstGeom>
        </p:spPr>
      </p:pic>
    </p:spTree>
    <p:extLst>
      <p:ext uri="{BB962C8B-B14F-4D97-AF65-F5344CB8AC3E}">
        <p14:creationId xmlns:p14="http://schemas.microsoft.com/office/powerpoint/2010/main" val="2687517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FEF17-6C39-BC13-9CEB-183380964E46}"/>
            </a:ext>
          </a:extLst>
        </p:cNvPr>
        <p:cNvGrpSpPr/>
        <p:nvPr/>
      </p:nvGrpSpPr>
      <p:grpSpPr>
        <a:xfrm>
          <a:off x="0" y="0"/>
          <a:ext cx="0" cy="0"/>
          <a:chOff x="0" y="0"/>
          <a:chExt cx="0" cy="0"/>
        </a:xfrm>
      </p:grpSpPr>
      <p:sp>
        <p:nvSpPr>
          <p:cNvPr id="2" name="Segnaposto contenuto 2">
            <a:extLst>
              <a:ext uri="{FF2B5EF4-FFF2-40B4-BE49-F238E27FC236}">
                <a16:creationId xmlns:a16="http://schemas.microsoft.com/office/drawing/2014/main" id="{BAE622BB-A78C-1525-4EE4-8C33046E90AF}"/>
              </a:ext>
            </a:extLst>
          </p:cNvPr>
          <p:cNvSpPr txBox="1">
            <a:spLocks/>
          </p:cNvSpPr>
          <p:nvPr/>
        </p:nvSpPr>
        <p:spPr>
          <a:xfrm>
            <a:off x="1981200" y="2442928"/>
            <a:ext cx="7315200" cy="1039446"/>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rgbClr val="30B2C2"/>
                </a:solidFill>
                <a:latin typeface="Verdana" panose="020B0604030504040204" pitchFamily="34" charset="0"/>
                <a:ea typeface="Verdana" panose="020B0604030504040204" pitchFamily="34" charset="0"/>
                <a:cs typeface="+mj-cs"/>
              </a:defRPr>
            </a:lvl1pPr>
          </a:lstStyle>
          <a:p>
            <a:pPr algn="ctr"/>
            <a:r>
              <a:rPr lang="it-IT" sz="4400"/>
              <a:t>Online </a:t>
            </a:r>
            <a:r>
              <a:rPr lang="it-IT" sz="4400" err="1"/>
              <a:t>demonstration</a:t>
            </a:r>
            <a:r>
              <a:rPr lang="it-IT" sz="4400"/>
              <a:t> …</a:t>
            </a:r>
          </a:p>
        </p:txBody>
      </p:sp>
      <p:sp>
        <p:nvSpPr>
          <p:cNvPr id="3" name="Footer Placeholder 4">
            <a:extLst>
              <a:ext uri="{FF2B5EF4-FFF2-40B4-BE49-F238E27FC236}">
                <a16:creationId xmlns:a16="http://schemas.microsoft.com/office/drawing/2014/main" id="{4B339D3F-1C08-2BD8-9123-063B7B60EA03}"/>
              </a:ext>
            </a:extLst>
          </p:cNvPr>
          <p:cNvSpPr>
            <a:spLocks noGrp="1"/>
          </p:cNvSpPr>
          <p:nvPr>
            <p:ph type="ftr" sz="quarter" idx="11"/>
          </p:nvPr>
        </p:nvSpPr>
        <p:spPr>
          <a:xfrm>
            <a:off x="4038600" y="6356352"/>
            <a:ext cx="4114800" cy="365125"/>
          </a:xfrm>
        </p:spPr>
        <p:txBody>
          <a:bodyPr/>
          <a:lstStyle/>
          <a:p>
            <a:pPr>
              <a:spcAft>
                <a:spcPts val="600"/>
              </a:spcAft>
            </a:pPr>
            <a:r>
              <a:rPr lang="en-US"/>
              <a:t>2nd Workshop on INSPIRE SOIL-</a:t>
            </a:r>
            <a:r>
              <a:rPr lang="en-US" err="1"/>
              <a:t>Geopackage</a:t>
            </a:r>
            <a:r>
              <a:rPr lang="en-US"/>
              <a:t> 2</a:t>
            </a:r>
            <a:r>
              <a:rPr lang="en-US" baseline="30000"/>
              <a:t>nd</a:t>
            </a:r>
            <a:r>
              <a:rPr lang="en-US"/>
              <a:t> December 2024</a:t>
            </a:r>
            <a:endParaRPr lang="en-GB"/>
          </a:p>
        </p:txBody>
      </p:sp>
    </p:spTree>
    <p:extLst>
      <p:ext uri="{BB962C8B-B14F-4D97-AF65-F5344CB8AC3E}">
        <p14:creationId xmlns:p14="http://schemas.microsoft.com/office/powerpoint/2010/main" val="2809791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2">
            <a:extLst>
              <a:ext uri="{FF2B5EF4-FFF2-40B4-BE49-F238E27FC236}">
                <a16:creationId xmlns:a16="http://schemas.microsoft.com/office/drawing/2014/main" id="{0662398E-0426-59BE-BFD6-80880461C4F4}"/>
              </a:ext>
            </a:extLst>
          </p:cNvPr>
          <p:cNvSpPr txBox="1">
            <a:spLocks/>
          </p:cNvSpPr>
          <p:nvPr/>
        </p:nvSpPr>
        <p:spPr>
          <a:xfrm>
            <a:off x="1981200" y="2442928"/>
            <a:ext cx="7315200" cy="1039446"/>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rgbClr val="30B2C2"/>
                </a:solidFill>
                <a:latin typeface="Verdana" panose="020B0604030504040204" pitchFamily="34" charset="0"/>
                <a:ea typeface="Verdana" panose="020B0604030504040204" pitchFamily="34" charset="0"/>
                <a:cs typeface="+mj-cs"/>
              </a:defRPr>
            </a:lvl1pPr>
          </a:lstStyle>
          <a:p>
            <a:pPr algn="ctr"/>
            <a:r>
              <a:rPr lang="it-IT" sz="9600"/>
              <a:t>Q&amp;A TIME</a:t>
            </a:r>
          </a:p>
        </p:txBody>
      </p:sp>
      <p:sp>
        <p:nvSpPr>
          <p:cNvPr id="3" name="Footer Placeholder 4">
            <a:extLst>
              <a:ext uri="{FF2B5EF4-FFF2-40B4-BE49-F238E27FC236}">
                <a16:creationId xmlns:a16="http://schemas.microsoft.com/office/drawing/2014/main" id="{C481460A-66AD-79B4-80EF-EFEA21A55CB5}"/>
              </a:ext>
            </a:extLst>
          </p:cNvPr>
          <p:cNvSpPr>
            <a:spLocks noGrp="1"/>
          </p:cNvSpPr>
          <p:nvPr>
            <p:ph type="ftr" sz="quarter" idx="11"/>
          </p:nvPr>
        </p:nvSpPr>
        <p:spPr>
          <a:xfrm>
            <a:off x="4038600" y="6356352"/>
            <a:ext cx="4114800" cy="365125"/>
          </a:xfrm>
        </p:spPr>
        <p:txBody>
          <a:bodyPr/>
          <a:lstStyle/>
          <a:p>
            <a:pPr>
              <a:spcAft>
                <a:spcPts val="600"/>
              </a:spcAft>
            </a:pPr>
            <a:r>
              <a:rPr lang="en-US"/>
              <a:t>2nd Workshop on INSPIRE SOIL-</a:t>
            </a:r>
            <a:r>
              <a:rPr lang="en-US" err="1"/>
              <a:t>Geopackage</a:t>
            </a:r>
            <a:r>
              <a:rPr lang="en-US"/>
              <a:t> 2</a:t>
            </a:r>
            <a:r>
              <a:rPr lang="en-US" baseline="30000"/>
              <a:t>nd</a:t>
            </a:r>
            <a:r>
              <a:rPr lang="en-US"/>
              <a:t> December 2024</a:t>
            </a:r>
            <a:endParaRPr lang="en-GB"/>
          </a:p>
        </p:txBody>
      </p:sp>
    </p:spTree>
    <p:extLst>
      <p:ext uri="{BB962C8B-B14F-4D97-AF65-F5344CB8AC3E}">
        <p14:creationId xmlns:p14="http://schemas.microsoft.com/office/powerpoint/2010/main" val="1381297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2">
            <a:extLst>
              <a:ext uri="{FF2B5EF4-FFF2-40B4-BE49-F238E27FC236}">
                <a16:creationId xmlns:a16="http://schemas.microsoft.com/office/drawing/2014/main" id="{106EA607-53A9-40AE-2996-8E3EC11D0EC6}"/>
              </a:ext>
            </a:extLst>
          </p:cNvPr>
          <p:cNvSpPr txBox="1">
            <a:spLocks/>
          </p:cNvSpPr>
          <p:nvPr/>
        </p:nvSpPr>
        <p:spPr>
          <a:xfrm>
            <a:off x="7311819" y="4452690"/>
            <a:ext cx="3297566" cy="1039446"/>
          </a:xfrm>
          <a:prstGeom prst="rect">
            <a:avLst/>
          </a:prstGeom>
        </p:spPr>
        <p:txBody>
          <a:bodyPr anchor="ctr">
            <a:normAutofit/>
          </a:bodyPr>
          <a:lstStyle>
            <a:lvl1pPr algn="l" defTabSz="514350" rtl="0" eaLnBrk="1" latinLnBrk="0" hangingPunct="1">
              <a:lnSpc>
                <a:spcPct val="90000"/>
              </a:lnSpc>
              <a:spcBef>
                <a:spcPct val="0"/>
              </a:spcBef>
              <a:buNone/>
              <a:defRPr sz="2475" kern="1200">
                <a:solidFill>
                  <a:srgbClr val="30B2C2"/>
                </a:solidFill>
                <a:latin typeface="Verdana" panose="020B0604030504040204" pitchFamily="34" charset="0"/>
                <a:ea typeface="Verdana" panose="020B0604030504040204" pitchFamily="34" charset="0"/>
                <a:cs typeface="+mj-cs"/>
              </a:defRPr>
            </a:lvl1pPr>
          </a:lstStyle>
          <a:p>
            <a:pPr algn="r"/>
            <a:r>
              <a:rPr lang="it-IT" sz="4400"/>
              <a:t>….tea</a:t>
            </a:r>
          </a:p>
        </p:txBody>
      </p:sp>
      <p:pic>
        <p:nvPicPr>
          <p:cNvPr id="3" name="Picture 4" descr="Tè e Biscotti: i Migliori Abbinamenti">
            <a:extLst>
              <a:ext uri="{FF2B5EF4-FFF2-40B4-BE49-F238E27FC236}">
                <a16:creationId xmlns:a16="http://schemas.microsoft.com/office/drawing/2014/main" id="{887E7440-E07F-A6FE-EEC4-E9201C9C4D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7959" y="423480"/>
            <a:ext cx="5080389" cy="265698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affè al vetro o in tazzina? Pro e contro di una scelta">
            <a:extLst>
              <a:ext uri="{FF2B5EF4-FFF2-40B4-BE49-F238E27FC236}">
                <a16:creationId xmlns:a16="http://schemas.microsoft.com/office/drawing/2014/main" id="{47CC5D35-BE6C-A0F5-69C4-895CBC6C2B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903" b="14105"/>
          <a:stretch/>
        </p:blipFill>
        <p:spPr bwMode="auto">
          <a:xfrm>
            <a:off x="298163" y="3157759"/>
            <a:ext cx="5851177" cy="2421207"/>
          </a:xfrm>
          <a:prstGeom prst="rect">
            <a:avLst/>
          </a:prstGeom>
          <a:solidFill>
            <a:srgbClr val="FFFFFF"/>
          </a:solidFill>
        </p:spPr>
      </p:pic>
      <p:sp>
        <p:nvSpPr>
          <p:cNvPr id="5" name="Segnaposto contenuto 2">
            <a:extLst>
              <a:ext uri="{FF2B5EF4-FFF2-40B4-BE49-F238E27FC236}">
                <a16:creationId xmlns:a16="http://schemas.microsoft.com/office/drawing/2014/main" id="{C1685E86-2575-3D7E-56F4-B5FC3FBC4961}"/>
              </a:ext>
            </a:extLst>
          </p:cNvPr>
          <p:cNvSpPr txBox="1">
            <a:spLocks/>
          </p:cNvSpPr>
          <p:nvPr/>
        </p:nvSpPr>
        <p:spPr>
          <a:xfrm>
            <a:off x="820994" y="522688"/>
            <a:ext cx="4677129" cy="10394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rgbClr val="30B2C2"/>
                </a:solidFill>
                <a:latin typeface="Verdana" panose="020B0604030504040204" pitchFamily="34" charset="0"/>
                <a:ea typeface="Verdana" panose="020B0604030504040204" pitchFamily="34" charset="0"/>
                <a:cs typeface="+mj-cs"/>
              </a:defRPr>
            </a:lvl1pPr>
          </a:lstStyle>
          <a:p>
            <a:r>
              <a:rPr lang="it-IT" sz="4400" err="1"/>
              <a:t>Coffeeee</a:t>
            </a:r>
            <a:r>
              <a:rPr lang="it-IT" sz="4400"/>
              <a:t>…</a:t>
            </a:r>
          </a:p>
        </p:txBody>
      </p:sp>
      <p:sp>
        <p:nvSpPr>
          <p:cNvPr id="6" name="Footer Placeholder 4">
            <a:extLst>
              <a:ext uri="{FF2B5EF4-FFF2-40B4-BE49-F238E27FC236}">
                <a16:creationId xmlns:a16="http://schemas.microsoft.com/office/drawing/2014/main" id="{2417CC1E-DDFD-8AAF-5E93-D1EA68BE38EE}"/>
              </a:ext>
            </a:extLst>
          </p:cNvPr>
          <p:cNvSpPr>
            <a:spLocks noGrp="1"/>
          </p:cNvSpPr>
          <p:nvPr>
            <p:ph type="ftr" sz="quarter" idx="11"/>
          </p:nvPr>
        </p:nvSpPr>
        <p:spPr>
          <a:xfrm>
            <a:off x="4038600" y="6356352"/>
            <a:ext cx="4114800" cy="365125"/>
          </a:xfrm>
        </p:spPr>
        <p:txBody>
          <a:bodyPr/>
          <a:lstStyle/>
          <a:p>
            <a:pPr>
              <a:spcAft>
                <a:spcPts val="600"/>
              </a:spcAft>
            </a:pPr>
            <a:r>
              <a:rPr lang="en-US"/>
              <a:t>2nd Workshop on INSPIRE SOIL-</a:t>
            </a:r>
            <a:r>
              <a:rPr lang="en-US" err="1"/>
              <a:t>Geopackage</a:t>
            </a:r>
            <a:r>
              <a:rPr lang="en-US"/>
              <a:t> 2</a:t>
            </a:r>
            <a:r>
              <a:rPr lang="en-US" baseline="30000"/>
              <a:t>nd</a:t>
            </a:r>
            <a:r>
              <a:rPr lang="en-US"/>
              <a:t> December 2024</a:t>
            </a:r>
            <a:endParaRPr lang="en-GB"/>
          </a:p>
        </p:txBody>
      </p:sp>
    </p:spTree>
    <p:extLst>
      <p:ext uri="{BB962C8B-B14F-4D97-AF65-F5344CB8AC3E}">
        <p14:creationId xmlns:p14="http://schemas.microsoft.com/office/powerpoint/2010/main" val="1055617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66046-F7CE-C30E-E94D-35212120EEF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700EC58-6747-6161-BF01-DB4742C8F090}"/>
              </a:ext>
            </a:extLst>
          </p:cNvPr>
          <p:cNvSpPr>
            <a:spLocks noGrp="1"/>
          </p:cNvSpPr>
          <p:nvPr>
            <p:ph type="ctrTitle"/>
          </p:nvPr>
        </p:nvSpPr>
        <p:spPr>
          <a:xfrm>
            <a:off x="1524000" y="1370012"/>
            <a:ext cx="9144000" cy="3392487"/>
          </a:xfrm>
        </p:spPr>
        <p:txBody>
          <a:bodyPr>
            <a:normAutofit fontScale="90000"/>
          </a:bodyPr>
          <a:lstStyle/>
          <a:p>
            <a:r>
              <a:rPr lang="da-DK" sz="4400" b="1">
                <a:solidFill>
                  <a:schemeClr val="accent5">
                    <a:lumMod val="50000"/>
                  </a:schemeClr>
                </a:solidFill>
              </a:rPr>
              <a:t>QGIS – Styles – for the Soil Geopackage</a:t>
            </a:r>
            <a:br>
              <a:rPr lang="da-DK" sz="4400" b="1">
                <a:solidFill>
                  <a:schemeClr val="accent5">
                    <a:lumMod val="50000"/>
                  </a:schemeClr>
                </a:solidFill>
              </a:rPr>
            </a:br>
            <a:br>
              <a:rPr lang="da-DK" sz="4400" b="1">
                <a:solidFill>
                  <a:schemeClr val="accent5">
                    <a:lumMod val="50000"/>
                  </a:schemeClr>
                </a:solidFill>
              </a:rPr>
            </a:br>
            <a:r>
              <a:rPr lang="en-US" sz="4000">
                <a:solidFill>
                  <a:schemeClr val="accent5">
                    <a:lumMod val="50000"/>
                  </a:schemeClr>
                </a:solidFill>
                <a:latin typeface="+mn-lt"/>
                <a:ea typeface="Verdana"/>
              </a:rPr>
              <a:t>Custom Forms for QGIS </a:t>
            </a:r>
            <a:br>
              <a:rPr lang="en-US" sz="4000">
                <a:solidFill>
                  <a:schemeClr val="accent5">
                    <a:lumMod val="50000"/>
                  </a:schemeClr>
                </a:solidFill>
                <a:latin typeface="+mn-lt"/>
                <a:ea typeface="Verdana"/>
              </a:rPr>
            </a:br>
            <a:r>
              <a:rPr lang="en-US" sz="4000">
                <a:solidFill>
                  <a:schemeClr val="accent5">
                    <a:lumMod val="50000"/>
                  </a:schemeClr>
                </a:solidFill>
                <a:latin typeface="+mn-lt"/>
                <a:ea typeface="Verdana"/>
              </a:rPr>
              <a:t>SOIL </a:t>
            </a:r>
            <a:r>
              <a:rPr lang="en-US" sz="4000" err="1">
                <a:solidFill>
                  <a:schemeClr val="accent5">
                    <a:lumMod val="50000"/>
                  </a:schemeClr>
                </a:solidFill>
                <a:latin typeface="+mn-lt"/>
                <a:ea typeface="Verdana"/>
              </a:rPr>
              <a:t>Geopackage</a:t>
            </a:r>
            <a:r>
              <a:rPr lang="en-US" sz="4000">
                <a:solidFill>
                  <a:schemeClr val="accent5">
                    <a:lumMod val="50000"/>
                  </a:schemeClr>
                </a:solidFill>
                <a:latin typeface="+mn-lt"/>
                <a:ea typeface="Verdana"/>
              </a:rPr>
              <a:t> data entry &amp; view</a:t>
            </a:r>
            <a:br>
              <a:rPr lang="en-US" sz="4000">
                <a:solidFill>
                  <a:schemeClr val="accent5">
                    <a:lumMod val="50000"/>
                  </a:schemeClr>
                </a:solidFill>
                <a:latin typeface="+mn-lt"/>
                <a:ea typeface="Verdana"/>
              </a:rPr>
            </a:br>
            <a:endParaRPr lang="da-DK" sz="4000">
              <a:solidFill>
                <a:schemeClr val="accent5">
                  <a:lumMod val="50000"/>
                </a:schemeClr>
              </a:solidFill>
              <a:latin typeface="+mn-lt"/>
              <a:ea typeface="Verdana"/>
            </a:endParaRPr>
          </a:p>
        </p:txBody>
      </p:sp>
      <p:pic>
        <p:nvPicPr>
          <p:cNvPr id="4" name="Immagine 3">
            <a:extLst>
              <a:ext uri="{FF2B5EF4-FFF2-40B4-BE49-F238E27FC236}">
                <a16:creationId xmlns:a16="http://schemas.microsoft.com/office/drawing/2014/main" id="{83C73BEC-AD22-0DFA-5114-8DF87FCF5D19}"/>
              </a:ext>
            </a:extLst>
          </p:cNvPr>
          <p:cNvPicPr>
            <a:picLocks noGrp="1" noRo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10501869" y="6258512"/>
            <a:ext cx="1434921" cy="419048"/>
          </a:xfrm>
          <a:prstGeom prst="rect">
            <a:avLst/>
          </a:prstGeom>
        </p:spPr>
      </p:pic>
      <p:pic>
        <p:nvPicPr>
          <p:cNvPr id="5" name="Elemento grafico 4">
            <a:extLst>
              <a:ext uri="{FF2B5EF4-FFF2-40B4-BE49-F238E27FC236}">
                <a16:creationId xmlns:a16="http://schemas.microsoft.com/office/drawing/2014/main" id="{CD8EE776-C286-8349-B9B8-1CC203840BFC}"/>
              </a:ext>
            </a:extLst>
          </p:cNvPr>
          <p:cNvPicPr>
            <a:picLocks noGrp="1" noRot="1" noMove="1" noResize="1" noEditPoints="1" noAdjustHandles="1" noChangeArrowheads="1" noChangeShapeType="1" noCrop="1"/>
          </p:cNvPicPr>
          <p:nvPr/>
        </p:nvPicPr>
        <p:blipFill>
          <a:blip r:embed="rId3">
            <a:extLst>
              <a:ext uri="{96DAC541-7B7A-43D3-8B79-37D633B846F1}">
                <asvg:svgBlip xmlns:asvg="http://schemas.microsoft.com/office/drawing/2016/SVG/main" r:embed="rId4"/>
              </a:ext>
            </a:extLst>
          </a:blip>
          <a:stretch>
            <a:fillRect/>
          </a:stretch>
        </p:blipFill>
        <p:spPr>
          <a:xfrm>
            <a:off x="8586507" y="5941920"/>
            <a:ext cx="1581150" cy="876300"/>
          </a:xfrm>
          <a:prstGeom prst="rect">
            <a:avLst/>
          </a:prstGeom>
        </p:spPr>
      </p:pic>
    </p:spTree>
    <p:extLst>
      <p:ext uri="{BB962C8B-B14F-4D97-AF65-F5344CB8AC3E}">
        <p14:creationId xmlns:p14="http://schemas.microsoft.com/office/powerpoint/2010/main" val="2168686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A38424-1E5C-8AE3-3D23-F096788298D9}"/>
            </a:ext>
          </a:extLst>
        </p:cNvPr>
        <p:cNvGrpSpPr/>
        <p:nvPr/>
      </p:nvGrpSpPr>
      <p:grpSpPr>
        <a:xfrm>
          <a:off x="0" y="0"/>
          <a:ext cx="0" cy="0"/>
          <a:chOff x="0" y="0"/>
          <a:chExt cx="0" cy="0"/>
        </a:xfrm>
      </p:grpSpPr>
      <p:pic>
        <p:nvPicPr>
          <p:cNvPr id="10" name="Elemento grafico 9">
            <a:extLst>
              <a:ext uri="{FF2B5EF4-FFF2-40B4-BE49-F238E27FC236}">
                <a16:creationId xmlns:a16="http://schemas.microsoft.com/office/drawing/2014/main" id="{C0F13ABC-F887-9E82-7EB0-77BA0F959D34}"/>
              </a:ext>
            </a:extLst>
          </p:cNvPr>
          <p:cNvPicPr>
            <a:picLocks noGrp="1" noRot="1" noMove="1" noResize="1" noEditPoints="1" noAdjustHandles="1" noChangeArrowheads="1" noChangeShapeType="1" noCrop="1"/>
          </p:cNvPicPr>
          <p:nvPr/>
        </p:nvPicPr>
        <p:blipFill>
          <a:blip r:embed="rId3">
            <a:extLst>
              <a:ext uri="{96DAC541-7B7A-43D3-8B79-37D633B846F1}">
                <asvg:svgBlip xmlns:asvg="http://schemas.microsoft.com/office/drawing/2016/SVG/main" r:embed="rId4"/>
              </a:ext>
            </a:extLst>
          </a:blip>
          <a:stretch>
            <a:fillRect/>
          </a:stretch>
        </p:blipFill>
        <p:spPr>
          <a:xfrm>
            <a:off x="8586507" y="5941920"/>
            <a:ext cx="1581150" cy="876300"/>
          </a:xfrm>
          <a:prstGeom prst="rect">
            <a:avLst/>
          </a:prstGeom>
        </p:spPr>
      </p:pic>
      <p:pic>
        <p:nvPicPr>
          <p:cNvPr id="11" name="Immagine 10" descr="Immagine che contiene Carattere, testo, Elementi grafici, schermata&#10;&#10;Descrizione generata automaticamente">
            <a:extLst>
              <a:ext uri="{FF2B5EF4-FFF2-40B4-BE49-F238E27FC236}">
                <a16:creationId xmlns:a16="http://schemas.microsoft.com/office/drawing/2014/main" id="{C1581E61-E14F-A2DB-FD93-274127B9E257}"/>
              </a:ext>
            </a:extLst>
          </p:cNvPr>
          <p:cNvPicPr>
            <a:picLocks noGrp="1" noRo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10322503" y="6077558"/>
            <a:ext cx="1614287" cy="605023"/>
          </a:xfrm>
          <a:prstGeom prst="rect">
            <a:avLst/>
          </a:prstGeom>
        </p:spPr>
      </p:pic>
      <p:sp>
        <p:nvSpPr>
          <p:cNvPr id="2" name="Titel 1">
            <a:extLst>
              <a:ext uri="{FF2B5EF4-FFF2-40B4-BE49-F238E27FC236}">
                <a16:creationId xmlns:a16="http://schemas.microsoft.com/office/drawing/2014/main" id="{B9A5BAFB-C4CE-AABB-04EC-8DA23984D08E}"/>
              </a:ext>
            </a:extLst>
          </p:cNvPr>
          <p:cNvSpPr>
            <a:spLocks noGrp="1"/>
          </p:cNvSpPr>
          <p:nvPr>
            <p:ph type="title"/>
          </p:nvPr>
        </p:nvSpPr>
        <p:spPr>
          <a:xfrm>
            <a:off x="255425" y="709465"/>
            <a:ext cx="2335375" cy="564776"/>
          </a:xfrm>
        </p:spPr>
        <p:txBody>
          <a:bodyPr/>
          <a:lstStyle/>
          <a:p>
            <a:r>
              <a:rPr lang="en-US" b="1"/>
              <a:t>STYLES</a:t>
            </a:r>
            <a:endParaRPr lang="da-DK" b="1"/>
          </a:p>
        </p:txBody>
      </p:sp>
      <p:pic>
        <p:nvPicPr>
          <p:cNvPr id="3" name="Elemento grafico 2">
            <a:extLst>
              <a:ext uri="{FF2B5EF4-FFF2-40B4-BE49-F238E27FC236}">
                <a16:creationId xmlns:a16="http://schemas.microsoft.com/office/drawing/2014/main" id="{3A332437-7583-39E8-B0B7-BD4DB2355730}"/>
              </a:ext>
            </a:extLst>
          </p:cNvPr>
          <p:cNvPicPr>
            <a:picLocks noChangeAspect="1"/>
          </p:cNvPicPr>
          <p:nvPr/>
        </p:nvPicPr>
        <p:blipFill>
          <a:blip r:embed="rId6">
            <a:alphaModFix amt="1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32505" y="-1323147"/>
            <a:ext cx="8149916" cy="8149916"/>
          </a:xfrm>
          <a:prstGeom prst="rect">
            <a:avLst/>
          </a:prstGeom>
        </p:spPr>
      </p:pic>
      <p:pic>
        <p:nvPicPr>
          <p:cNvPr id="5" name="Immagine 4" descr="Immagine che contiene testo, schermata, software, Icona del computer&#10;&#10;Descrizione generata automaticamente">
            <a:extLst>
              <a:ext uri="{FF2B5EF4-FFF2-40B4-BE49-F238E27FC236}">
                <a16:creationId xmlns:a16="http://schemas.microsoft.com/office/drawing/2014/main" id="{ABCE07B9-5CD5-435D-D5AC-C175533C4E7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60700" y="1035370"/>
            <a:ext cx="8538307" cy="5577789"/>
          </a:xfrm>
          <a:prstGeom prst="rect">
            <a:avLst/>
          </a:prstGeom>
        </p:spPr>
      </p:pic>
      <p:pic>
        <p:nvPicPr>
          <p:cNvPr id="6" name="Immagine 5" descr="Immagine che contiene testo, schermata, software, Icona del computer&#10;&#10;Descrizione generata automaticamente">
            <a:extLst>
              <a:ext uri="{FF2B5EF4-FFF2-40B4-BE49-F238E27FC236}">
                <a16:creationId xmlns:a16="http://schemas.microsoft.com/office/drawing/2014/main" id="{B2F8C8CB-FE54-8D97-483E-F2EDEC633866}"/>
              </a:ext>
            </a:extLst>
          </p:cNvPr>
          <p:cNvPicPr>
            <a:picLocks noChangeAspect="1"/>
          </p:cNvPicPr>
          <p:nvPr/>
        </p:nvPicPr>
        <p:blipFill rotWithShape="1">
          <a:blip r:embed="rId8">
            <a:extLst>
              <a:ext uri="{28A0092B-C50C-407E-A947-70E740481C1C}">
                <a14:useLocalDpi xmlns:a14="http://schemas.microsoft.com/office/drawing/2010/main" val="0"/>
              </a:ext>
            </a:extLst>
          </a:blip>
          <a:srcRect l="25633" t="23560" r="23398" b="59970"/>
          <a:stretch/>
        </p:blipFill>
        <p:spPr>
          <a:xfrm>
            <a:off x="5249330" y="2349500"/>
            <a:ext cx="4351867" cy="918633"/>
          </a:xfrm>
          <a:prstGeom prst="rect">
            <a:avLst/>
          </a:prstGeom>
        </p:spPr>
      </p:pic>
      <p:cxnSp>
        <p:nvCxnSpPr>
          <p:cNvPr id="7" name="Connettore 2 6">
            <a:extLst>
              <a:ext uri="{FF2B5EF4-FFF2-40B4-BE49-F238E27FC236}">
                <a16:creationId xmlns:a16="http://schemas.microsoft.com/office/drawing/2014/main" id="{533AB1E2-DDAD-994F-FEFF-A516E95F7EDF}"/>
              </a:ext>
            </a:extLst>
          </p:cNvPr>
          <p:cNvCxnSpPr/>
          <p:nvPr/>
        </p:nvCxnSpPr>
        <p:spPr>
          <a:xfrm>
            <a:off x="3581400" y="2470150"/>
            <a:ext cx="139065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8" name="Connettore 2 7">
            <a:extLst>
              <a:ext uri="{FF2B5EF4-FFF2-40B4-BE49-F238E27FC236}">
                <a16:creationId xmlns:a16="http://schemas.microsoft.com/office/drawing/2014/main" id="{DBB9B755-341D-C287-6E9C-ED22F1A0372B}"/>
              </a:ext>
            </a:extLst>
          </p:cNvPr>
          <p:cNvCxnSpPr/>
          <p:nvPr/>
        </p:nvCxnSpPr>
        <p:spPr>
          <a:xfrm>
            <a:off x="3581400" y="2641600"/>
            <a:ext cx="139065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8">
            <a:extLst>
              <a:ext uri="{FF2B5EF4-FFF2-40B4-BE49-F238E27FC236}">
                <a16:creationId xmlns:a16="http://schemas.microsoft.com/office/drawing/2014/main" id="{E1F532C9-B996-4E76-A276-B134E7F4C146}"/>
              </a:ext>
            </a:extLst>
          </p:cNvPr>
          <p:cNvCxnSpPr/>
          <p:nvPr/>
        </p:nvCxnSpPr>
        <p:spPr>
          <a:xfrm>
            <a:off x="3581400" y="2806700"/>
            <a:ext cx="139065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Ovale 11">
            <a:extLst>
              <a:ext uri="{FF2B5EF4-FFF2-40B4-BE49-F238E27FC236}">
                <a16:creationId xmlns:a16="http://schemas.microsoft.com/office/drawing/2014/main" id="{FF92B8C9-9529-D0E1-FEC3-90E838985D06}"/>
              </a:ext>
            </a:extLst>
          </p:cNvPr>
          <p:cNvSpPr/>
          <p:nvPr/>
        </p:nvSpPr>
        <p:spPr>
          <a:xfrm>
            <a:off x="9683549" y="2780899"/>
            <a:ext cx="590952" cy="590952"/>
          </a:xfrm>
          <a:prstGeom prst="ellipse">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Rettangolo 16">
            <a:extLst>
              <a:ext uri="{FF2B5EF4-FFF2-40B4-BE49-F238E27FC236}">
                <a16:creationId xmlns:a16="http://schemas.microsoft.com/office/drawing/2014/main" id="{51A19EA5-7A93-7293-BB05-EE9A67308F8C}"/>
              </a:ext>
            </a:extLst>
          </p:cNvPr>
          <p:cNvSpPr/>
          <p:nvPr/>
        </p:nvSpPr>
        <p:spPr>
          <a:xfrm>
            <a:off x="2984500" y="3268133"/>
            <a:ext cx="3676650" cy="3437463"/>
          </a:xfrm>
          <a:prstGeom prst="rect">
            <a:avLst/>
          </a:prstGeom>
          <a:noFill/>
          <a:ln w="476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8" name="Connettore 2 17">
            <a:extLst>
              <a:ext uri="{FF2B5EF4-FFF2-40B4-BE49-F238E27FC236}">
                <a16:creationId xmlns:a16="http://schemas.microsoft.com/office/drawing/2014/main" id="{FC0A7664-3B86-4420-9969-21528590773C}"/>
              </a:ext>
            </a:extLst>
          </p:cNvPr>
          <p:cNvCxnSpPr/>
          <p:nvPr/>
        </p:nvCxnSpPr>
        <p:spPr>
          <a:xfrm flipH="1">
            <a:off x="6908800" y="3268133"/>
            <a:ext cx="2533650" cy="38946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9" name="Rettangolo 18">
            <a:extLst>
              <a:ext uri="{FF2B5EF4-FFF2-40B4-BE49-F238E27FC236}">
                <a16:creationId xmlns:a16="http://schemas.microsoft.com/office/drawing/2014/main" id="{07525939-D277-EDAD-D34F-7130FBD79054}"/>
              </a:ext>
            </a:extLst>
          </p:cNvPr>
          <p:cNvSpPr/>
          <p:nvPr/>
        </p:nvSpPr>
        <p:spPr>
          <a:xfrm>
            <a:off x="3136900" y="5251731"/>
            <a:ext cx="3369096" cy="1108609"/>
          </a:xfrm>
          <a:prstGeom prst="rect">
            <a:avLst/>
          </a:prstGeom>
          <a:noFill/>
          <a:ln w="476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0" name="Connettore 2 19">
            <a:extLst>
              <a:ext uri="{FF2B5EF4-FFF2-40B4-BE49-F238E27FC236}">
                <a16:creationId xmlns:a16="http://schemas.microsoft.com/office/drawing/2014/main" id="{96603C6D-2C58-01D9-EDD7-DD83AE54F7A7}"/>
              </a:ext>
            </a:extLst>
          </p:cNvPr>
          <p:cNvCxnSpPr>
            <a:cxnSpLocks/>
          </p:cNvCxnSpPr>
          <p:nvPr/>
        </p:nvCxnSpPr>
        <p:spPr>
          <a:xfrm flipV="1">
            <a:off x="4733841" y="2273862"/>
            <a:ext cx="1189529" cy="288885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1" name="Connettore diritto 20">
            <a:extLst>
              <a:ext uri="{FF2B5EF4-FFF2-40B4-BE49-F238E27FC236}">
                <a16:creationId xmlns:a16="http://schemas.microsoft.com/office/drawing/2014/main" id="{84022EE4-EBC8-12C0-CE8D-919800254BCA}"/>
              </a:ext>
            </a:extLst>
          </p:cNvPr>
          <p:cNvCxnSpPr>
            <a:cxnSpLocks/>
          </p:cNvCxnSpPr>
          <p:nvPr/>
        </p:nvCxnSpPr>
        <p:spPr>
          <a:xfrm>
            <a:off x="5648774" y="2250579"/>
            <a:ext cx="931943" cy="0"/>
          </a:xfrm>
          <a:prstGeom prst="line">
            <a:avLst/>
          </a:prstGeom>
          <a:ln w="730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8710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nodeType="clickEffect">
                                  <p:stCondLst>
                                    <p:cond delay="0"/>
                                  </p:stCondLst>
                                  <p:childTnLst>
                                    <p:animScale>
                                      <p:cBhvr>
                                        <p:cTn id="14" dur="1000" fill="hold"/>
                                        <p:tgtEl>
                                          <p:spTgt spid="6"/>
                                        </p:tgtEl>
                                      </p:cBhvr>
                                      <p:by x="130000" y="130000"/>
                                    </p:animScale>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200"/>
                                        <p:tgtEl>
                                          <p:spTgt spid="7"/>
                                        </p:tgtEl>
                                      </p:cBhvr>
                                    </p:animEffect>
                                  </p:childTnLst>
                                </p:cTn>
                              </p:par>
                            </p:childTnLst>
                          </p:cTn>
                        </p:par>
                        <p:par>
                          <p:cTn id="19" fill="hold">
                            <p:stCondLst>
                              <p:cond delay="1200"/>
                            </p:stCondLst>
                            <p:childTnLst>
                              <p:par>
                                <p:cTn id="20" presetID="22" presetClass="entr" presetSubtype="8"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200"/>
                                        <p:tgtEl>
                                          <p:spTgt spid="8"/>
                                        </p:tgtEl>
                                      </p:cBhvr>
                                    </p:animEffect>
                                  </p:childTnLst>
                                </p:cTn>
                              </p:par>
                            </p:childTnLst>
                          </p:cTn>
                        </p:par>
                        <p:par>
                          <p:cTn id="23" fill="hold">
                            <p:stCondLst>
                              <p:cond delay="1400"/>
                            </p:stCondLst>
                            <p:childTnLst>
                              <p:par>
                                <p:cTn id="24" presetID="22" presetClass="entr" presetSubtype="8"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2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arn(inVertical)">
                                      <p:cBhvr>
                                        <p:cTn id="31" dur="500"/>
                                        <p:tgtEl>
                                          <p:spTgt spid="12"/>
                                        </p:tgtEl>
                                      </p:cBhvr>
                                    </p:animEffect>
                                  </p:childTnLst>
                                </p:cTn>
                              </p:par>
                            </p:childTnLst>
                          </p:cTn>
                        </p:par>
                        <p:par>
                          <p:cTn id="32" fill="hold">
                            <p:stCondLst>
                              <p:cond delay="500"/>
                            </p:stCondLst>
                            <p:childTnLst>
                              <p:par>
                                <p:cTn id="33" presetID="22" presetClass="entr" presetSubtype="2"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right)">
                                      <p:cBhvr>
                                        <p:cTn id="35" dur="500"/>
                                        <p:tgtEl>
                                          <p:spTgt spid="18"/>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barn(inVertical)">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barn(inVertical)">
                                      <p:cBhvr>
                                        <p:cTn id="43" dur="500"/>
                                        <p:tgtEl>
                                          <p:spTgt spid="19"/>
                                        </p:tgtEl>
                                      </p:cBhvr>
                                    </p:animEffect>
                                  </p:childTnLst>
                                </p:cTn>
                              </p:par>
                              <p:par>
                                <p:cTn id="44" presetID="22" presetClass="entr" presetSubtype="2"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right)">
                                      <p:cBhvr>
                                        <p:cTn id="46" dur="500"/>
                                        <p:tgtEl>
                                          <p:spTgt spid="20"/>
                                        </p:tgtEl>
                                      </p:cBhvr>
                                    </p:animEffect>
                                  </p:childTnLst>
                                </p:cTn>
                              </p:par>
                              <p:par>
                                <p:cTn id="47" presetID="16" presetClass="entr" presetSubtype="21"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barn(inVertical)">
                                      <p:cBhvr>
                                        <p:cTn id="4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animBg="1"/>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DDB87-5BA3-4D7B-DFFA-36AE9B379C5B}"/>
            </a:ext>
          </a:extLst>
        </p:cNvPr>
        <p:cNvGrpSpPr/>
        <p:nvPr/>
      </p:nvGrpSpPr>
      <p:grpSpPr>
        <a:xfrm>
          <a:off x="0" y="0"/>
          <a:ext cx="0" cy="0"/>
          <a:chOff x="0" y="0"/>
          <a:chExt cx="0" cy="0"/>
        </a:xfrm>
      </p:grpSpPr>
      <p:pic>
        <p:nvPicPr>
          <p:cNvPr id="10" name="Elemento grafico 9">
            <a:extLst>
              <a:ext uri="{FF2B5EF4-FFF2-40B4-BE49-F238E27FC236}">
                <a16:creationId xmlns:a16="http://schemas.microsoft.com/office/drawing/2014/main" id="{4E83AC8E-5751-8F0F-A6A1-A64010CE707E}"/>
              </a:ext>
            </a:extLst>
          </p:cNvPr>
          <p:cNvPicPr>
            <a:picLocks noGrp="1" noRot="1" noMove="1" noResize="1" noEditPoints="1" noAdjustHandles="1" noChangeArrowheads="1" noChangeShapeType="1" noCrop="1"/>
          </p:cNvPicPr>
          <p:nvPr/>
        </p:nvPicPr>
        <p:blipFill>
          <a:blip r:embed="rId3">
            <a:extLst>
              <a:ext uri="{96DAC541-7B7A-43D3-8B79-37D633B846F1}">
                <asvg:svgBlip xmlns:asvg="http://schemas.microsoft.com/office/drawing/2016/SVG/main" r:embed="rId4"/>
              </a:ext>
            </a:extLst>
          </a:blip>
          <a:stretch>
            <a:fillRect/>
          </a:stretch>
        </p:blipFill>
        <p:spPr>
          <a:xfrm>
            <a:off x="8586507" y="5941920"/>
            <a:ext cx="1581150" cy="876300"/>
          </a:xfrm>
          <a:prstGeom prst="rect">
            <a:avLst/>
          </a:prstGeom>
        </p:spPr>
      </p:pic>
      <p:pic>
        <p:nvPicPr>
          <p:cNvPr id="11" name="Immagine 10" descr="Immagine che contiene Carattere, testo, Elementi grafici, schermata&#10;&#10;Descrizione generata automaticamente">
            <a:extLst>
              <a:ext uri="{FF2B5EF4-FFF2-40B4-BE49-F238E27FC236}">
                <a16:creationId xmlns:a16="http://schemas.microsoft.com/office/drawing/2014/main" id="{FEE0B8BE-9E99-D6AB-181F-EF1721E4150C}"/>
              </a:ext>
            </a:extLst>
          </p:cNvPr>
          <p:cNvPicPr>
            <a:picLocks noGrp="1" noRo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10322503" y="6077558"/>
            <a:ext cx="1614287" cy="605023"/>
          </a:xfrm>
          <a:prstGeom prst="rect">
            <a:avLst/>
          </a:prstGeom>
        </p:spPr>
      </p:pic>
      <p:sp>
        <p:nvSpPr>
          <p:cNvPr id="16" name="Titel 1">
            <a:extLst>
              <a:ext uri="{FF2B5EF4-FFF2-40B4-BE49-F238E27FC236}">
                <a16:creationId xmlns:a16="http://schemas.microsoft.com/office/drawing/2014/main" id="{1F46CDAC-4ED4-82A8-F989-518FC401428B}"/>
              </a:ext>
            </a:extLst>
          </p:cNvPr>
          <p:cNvSpPr txBox="1">
            <a:spLocks/>
          </p:cNvSpPr>
          <p:nvPr/>
        </p:nvSpPr>
        <p:spPr>
          <a:xfrm>
            <a:off x="255425" y="709465"/>
            <a:ext cx="2335375" cy="564776"/>
          </a:xfrm>
          <a:prstGeom prst="rect">
            <a:avLst/>
          </a:prstGeom>
        </p:spPr>
        <p:txBody>
          <a:bodyPr vert="horz" lIns="91440" tIns="45720" rIns="91440" bIns="45720" rtlCol="0" anchor="b">
            <a:normAutofit/>
          </a:bodyPr>
          <a:lstStyle>
            <a:lvl1pPr algn="l" defTabSz="514350" rtl="0" eaLnBrk="1" latinLnBrk="0" hangingPunct="1">
              <a:lnSpc>
                <a:spcPct val="90000"/>
              </a:lnSpc>
              <a:spcBef>
                <a:spcPct val="0"/>
              </a:spcBef>
              <a:buNone/>
              <a:defRPr sz="3375" kern="1200">
                <a:solidFill>
                  <a:srgbClr val="30B2C2"/>
                </a:solidFill>
                <a:latin typeface="Verdana" panose="020B0604030504040204" pitchFamily="34" charset="0"/>
                <a:ea typeface="Verdana" panose="020B0604030504040204" pitchFamily="34" charset="0"/>
                <a:cs typeface="+mj-cs"/>
              </a:defRPr>
            </a:lvl1pPr>
          </a:lstStyle>
          <a:p>
            <a:r>
              <a:rPr lang="en-US" b="1"/>
              <a:t>STYLES</a:t>
            </a:r>
            <a:endParaRPr lang="da-DK" b="1"/>
          </a:p>
        </p:txBody>
      </p:sp>
      <p:pic>
        <p:nvPicPr>
          <p:cNvPr id="24" name="Elemento grafico 23">
            <a:extLst>
              <a:ext uri="{FF2B5EF4-FFF2-40B4-BE49-F238E27FC236}">
                <a16:creationId xmlns:a16="http://schemas.microsoft.com/office/drawing/2014/main" id="{60CBF582-0DFB-3DC5-534F-D0859542E95D}"/>
              </a:ext>
            </a:extLst>
          </p:cNvPr>
          <p:cNvPicPr>
            <a:picLocks noChangeAspect="1"/>
          </p:cNvPicPr>
          <p:nvPr/>
        </p:nvPicPr>
        <p:blipFill>
          <a:blip r:embed="rId6">
            <a:alphaModFix amt="1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32505" y="-1323147"/>
            <a:ext cx="8149916" cy="8149916"/>
          </a:xfrm>
          <a:prstGeom prst="rect">
            <a:avLst/>
          </a:prstGeom>
        </p:spPr>
      </p:pic>
      <p:pic>
        <p:nvPicPr>
          <p:cNvPr id="25" name="Immagine 24" descr="Immagine che contiene testo, schermata, software, Icona del computer">
            <a:extLst>
              <a:ext uri="{FF2B5EF4-FFF2-40B4-BE49-F238E27FC236}">
                <a16:creationId xmlns:a16="http://schemas.microsoft.com/office/drawing/2014/main" id="{F8DE7A99-3DBB-0961-799D-9C4C2ACCBA6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91266" y="969682"/>
            <a:ext cx="9278299" cy="5356586"/>
          </a:xfrm>
          <a:prstGeom prst="rect">
            <a:avLst/>
          </a:prstGeom>
        </p:spPr>
      </p:pic>
      <p:cxnSp>
        <p:nvCxnSpPr>
          <p:cNvPr id="26" name="Connettore 2 25">
            <a:extLst>
              <a:ext uri="{FF2B5EF4-FFF2-40B4-BE49-F238E27FC236}">
                <a16:creationId xmlns:a16="http://schemas.microsoft.com/office/drawing/2014/main" id="{5EF607E5-BB62-E740-FB8A-A05966885B73}"/>
              </a:ext>
            </a:extLst>
          </p:cNvPr>
          <p:cNvCxnSpPr>
            <a:cxnSpLocks/>
          </p:cNvCxnSpPr>
          <p:nvPr/>
        </p:nvCxnSpPr>
        <p:spPr>
          <a:xfrm flipH="1">
            <a:off x="5340550" y="1603877"/>
            <a:ext cx="98324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7" name="Connettore 2 26">
            <a:extLst>
              <a:ext uri="{FF2B5EF4-FFF2-40B4-BE49-F238E27FC236}">
                <a16:creationId xmlns:a16="http://schemas.microsoft.com/office/drawing/2014/main" id="{ECC1794B-0A72-F7D0-237A-825D57C27BDA}"/>
              </a:ext>
            </a:extLst>
          </p:cNvPr>
          <p:cNvCxnSpPr>
            <a:cxnSpLocks/>
          </p:cNvCxnSpPr>
          <p:nvPr/>
        </p:nvCxnSpPr>
        <p:spPr>
          <a:xfrm flipH="1">
            <a:off x="8374143" y="3990608"/>
            <a:ext cx="90460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8" name="Rettangolo 27">
            <a:extLst>
              <a:ext uri="{FF2B5EF4-FFF2-40B4-BE49-F238E27FC236}">
                <a16:creationId xmlns:a16="http://schemas.microsoft.com/office/drawing/2014/main" id="{CEA20E1B-5013-81D8-5162-C30A77067FF0}"/>
              </a:ext>
            </a:extLst>
          </p:cNvPr>
          <p:cNvSpPr/>
          <p:nvPr/>
        </p:nvSpPr>
        <p:spPr>
          <a:xfrm>
            <a:off x="6525928" y="2877957"/>
            <a:ext cx="962526" cy="317632"/>
          </a:xfrm>
          <a:prstGeom prst="rect">
            <a:avLst/>
          </a:prstGeom>
          <a:noFill/>
          <a:ln w="476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 name="Rettangolo 28">
            <a:extLst>
              <a:ext uri="{FF2B5EF4-FFF2-40B4-BE49-F238E27FC236}">
                <a16:creationId xmlns:a16="http://schemas.microsoft.com/office/drawing/2014/main" id="{5CB03524-EA6D-6190-5609-C192F256FC40}"/>
              </a:ext>
            </a:extLst>
          </p:cNvPr>
          <p:cNvSpPr/>
          <p:nvPr/>
        </p:nvSpPr>
        <p:spPr>
          <a:xfrm>
            <a:off x="9654138" y="4774134"/>
            <a:ext cx="1788161" cy="317630"/>
          </a:xfrm>
          <a:prstGeom prst="rect">
            <a:avLst/>
          </a:prstGeom>
          <a:noFill/>
          <a:ln w="476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Titolo 1">
            <a:extLst>
              <a:ext uri="{FF2B5EF4-FFF2-40B4-BE49-F238E27FC236}">
                <a16:creationId xmlns:a16="http://schemas.microsoft.com/office/drawing/2014/main" id="{2F2B80B6-A8E0-47E9-FD0D-52516C992EDE}"/>
              </a:ext>
            </a:extLst>
          </p:cNvPr>
          <p:cNvSpPr txBox="1">
            <a:spLocks/>
          </p:cNvSpPr>
          <p:nvPr/>
        </p:nvSpPr>
        <p:spPr>
          <a:xfrm>
            <a:off x="6253713" y="1318956"/>
            <a:ext cx="2296560" cy="566363"/>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fontScale="92500"/>
          </a:bodyPr>
          <a:lstStyle>
            <a:lvl1pPr algn="l" defTabSz="514350" rtl="0" eaLnBrk="1" latinLnBrk="0" hangingPunct="1">
              <a:lnSpc>
                <a:spcPct val="90000"/>
              </a:lnSpc>
              <a:spcBef>
                <a:spcPct val="0"/>
              </a:spcBef>
              <a:buNone/>
              <a:defRPr sz="2475" kern="1200">
                <a:solidFill>
                  <a:srgbClr val="30B2C2"/>
                </a:solidFill>
                <a:latin typeface="Verdana" panose="020B0604030504040204" pitchFamily="34" charset="0"/>
                <a:ea typeface="Verdana" panose="020B0604030504040204" pitchFamily="34" charset="0"/>
                <a:cs typeface="+mj-cs"/>
              </a:defRPr>
            </a:lvl1pPr>
          </a:lstStyle>
          <a:p>
            <a:pPr algn="ctr"/>
            <a:r>
              <a:rPr lang="it-IT" sz="3200" b="1" err="1">
                <a:solidFill>
                  <a:schemeClr val="accent1"/>
                </a:solidFill>
              </a:rPr>
              <a:t>Observed</a:t>
            </a:r>
            <a:endParaRPr lang="it-IT" sz="3200" b="1">
              <a:solidFill>
                <a:schemeClr val="accent1"/>
              </a:solidFill>
            </a:endParaRPr>
          </a:p>
        </p:txBody>
      </p:sp>
      <p:sp>
        <p:nvSpPr>
          <p:cNvPr id="31" name="Titolo 1">
            <a:extLst>
              <a:ext uri="{FF2B5EF4-FFF2-40B4-BE49-F238E27FC236}">
                <a16:creationId xmlns:a16="http://schemas.microsoft.com/office/drawing/2014/main" id="{1E1CA669-50C5-5B86-335C-C9F3437F0904}"/>
              </a:ext>
            </a:extLst>
          </p:cNvPr>
          <p:cNvSpPr txBox="1">
            <a:spLocks/>
          </p:cNvSpPr>
          <p:nvPr/>
        </p:nvSpPr>
        <p:spPr>
          <a:xfrm>
            <a:off x="9118999" y="3707426"/>
            <a:ext cx="2296560" cy="566363"/>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514350" rtl="0" eaLnBrk="1" latinLnBrk="0" hangingPunct="1">
              <a:lnSpc>
                <a:spcPct val="90000"/>
              </a:lnSpc>
              <a:spcBef>
                <a:spcPct val="0"/>
              </a:spcBef>
              <a:buNone/>
              <a:defRPr sz="2475" kern="1200">
                <a:solidFill>
                  <a:srgbClr val="30B2C2"/>
                </a:solidFill>
                <a:latin typeface="Verdana" panose="020B0604030504040204" pitchFamily="34" charset="0"/>
                <a:ea typeface="Verdana" panose="020B0604030504040204" pitchFamily="34" charset="0"/>
                <a:cs typeface="+mj-cs"/>
              </a:defRPr>
            </a:lvl1pPr>
          </a:lstStyle>
          <a:p>
            <a:pPr algn="ctr"/>
            <a:r>
              <a:rPr lang="it-IT" sz="3200" b="1" err="1">
                <a:solidFill>
                  <a:schemeClr val="accent1"/>
                </a:solidFill>
              </a:rPr>
              <a:t>Derived</a:t>
            </a:r>
            <a:endParaRPr lang="it-IT" sz="3200" b="1">
              <a:solidFill>
                <a:schemeClr val="accent1"/>
              </a:solidFill>
            </a:endParaRPr>
          </a:p>
        </p:txBody>
      </p:sp>
      <p:sp>
        <p:nvSpPr>
          <p:cNvPr id="32" name="Rettangolo 31">
            <a:extLst>
              <a:ext uri="{FF2B5EF4-FFF2-40B4-BE49-F238E27FC236}">
                <a16:creationId xmlns:a16="http://schemas.microsoft.com/office/drawing/2014/main" id="{6D9A1275-5AF1-8C7B-98EA-B5CF8EBA6F79}"/>
              </a:ext>
            </a:extLst>
          </p:cNvPr>
          <p:cNvSpPr/>
          <p:nvPr/>
        </p:nvSpPr>
        <p:spPr>
          <a:xfrm>
            <a:off x="3973629" y="2375839"/>
            <a:ext cx="1541646" cy="502118"/>
          </a:xfrm>
          <a:prstGeom prst="rect">
            <a:avLst/>
          </a:prstGeom>
          <a:noFill/>
          <a:ln w="476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Ovale 32">
            <a:extLst>
              <a:ext uri="{FF2B5EF4-FFF2-40B4-BE49-F238E27FC236}">
                <a16:creationId xmlns:a16="http://schemas.microsoft.com/office/drawing/2014/main" id="{371E1F53-9DD3-28AA-F1FE-ED2D76DF0E09}"/>
              </a:ext>
            </a:extLst>
          </p:cNvPr>
          <p:cNvSpPr/>
          <p:nvPr/>
        </p:nvSpPr>
        <p:spPr>
          <a:xfrm>
            <a:off x="4726004" y="1338206"/>
            <a:ext cx="502118" cy="502118"/>
          </a:xfrm>
          <a:prstGeom prst="ellipse">
            <a:avLst/>
          </a:prstGeom>
          <a:noFill/>
          <a:ln w="508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4" name="Ovale 33">
            <a:extLst>
              <a:ext uri="{FF2B5EF4-FFF2-40B4-BE49-F238E27FC236}">
                <a16:creationId xmlns:a16="http://schemas.microsoft.com/office/drawing/2014/main" id="{1E563D7E-F28B-C435-EC4D-FE98AD3CB951}"/>
              </a:ext>
            </a:extLst>
          </p:cNvPr>
          <p:cNvSpPr/>
          <p:nvPr/>
        </p:nvSpPr>
        <p:spPr>
          <a:xfrm>
            <a:off x="7785400" y="3739548"/>
            <a:ext cx="502118" cy="502118"/>
          </a:xfrm>
          <a:prstGeom prst="ellipse">
            <a:avLst/>
          </a:prstGeom>
          <a:noFill/>
          <a:ln w="508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Footer Placeholder 4">
            <a:extLst>
              <a:ext uri="{FF2B5EF4-FFF2-40B4-BE49-F238E27FC236}">
                <a16:creationId xmlns:a16="http://schemas.microsoft.com/office/drawing/2014/main" id="{644200D2-B26B-E111-2B39-D6DB1ED4EA48}"/>
              </a:ext>
            </a:extLst>
          </p:cNvPr>
          <p:cNvSpPr>
            <a:spLocks noGrp="1"/>
          </p:cNvSpPr>
          <p:nvPr>
            <p:ph type="ftr" sz="quarter" idx="11"/>
          </p:nvPr>
        </p:nvSpPr>
        <p:spPr>
          <a:xfrm>
            <a:off x="4038600" y="6356352"/>
            <a:ext cx="4114800" cy="365125"/>
          </a:xfrm>
        </p:spPr>
        <p:txBody>
          <a:bodyPr/>
          <a:lstStyle/>
          <a:p>
            <a:pPr>
              <a:spcAft>
                <a:spcPts val="600"/>
              </a:spcAft>
            </a:pPr>
            <a:r>
              <a:rPr lang="en-US"/>
              <a:t>2nd Workshop on INSPIRE SOIL-</a:t>
            </a:r>
            <a:r>
              <a:rPr lang="en-US" err="1"/>
              <a:t>Geopackage</a:t>
            </a:r>
            <a:r>
              <a:rPr lang="en-US"/>
              <a:t> 2</a:t>
            </a:r>
            <a:r>
              <a:rPr lang="en-US" baseline="30000"/>
              <a:t>nd</a:t>
            </a:r>
            <a:r>
              <a:rPr lang="en-US"/>
              <a:t> December 2024</a:t>
            </a:r>
            <a:endParaRPr lang="en-GB"/>
          </a:p>
        </p:txBody>
      </p:sp>
    </p:spTree>
    <p:extLst>
      <p:ext uri="{BB962C8B-B14F-4D97-AF65-F5344CB8AC3E}">
        <p14:creationId xmlns:p14="http://schemas.microsoft.com/office/powerpoint/2010/main" val="789420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right)">
                                      <p:cBhvr>
                                        <p:cTn id="16" dur="500"/>
                                        <p:tgtEl>
                                          <p:spTgt spid="26"/>
                                        </p:tgtEl>
                                      </p:cBhvr>
                                    </p:animEffect>
                                  </p:childTnLst>
                                </p:cTn>
                              </p:par>
                            </p:childTnLst>
                          </p:cTn>
                        </p:par>
                        <p:par>
                          <p:cTn id="17" fill="hold">
                            <p:stCondLst>
                              <p:cond delay="1000"/>
                            </p:stCondLst>
                            <p:childTnLst>
                              <p:par>
                                <p:cTn id="18" presetID="16" presetClass="entr" presetSubtype="21" fill="hold" grpId="0"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barn(inVertical)">
                                      <p:cBhvr>
                                        <p:cTn id="20" dur="500"/>
                                        <p:tgtEl>
                                          <p:spTgt spid="33"/>
                                        </p:tgtEl>
                                      </p:cBhvr>
                                    </p:animEffect>
                                  </p:childTnLst>
                                </p:cTn>
                              </p:par>
                            </p:childTnLst>
                          </p:cTn>
                        </p:par>
                        <p:par>
                          <p:cTn id="21" fill="hold">
                            <p:stCondLst>
                              <p:cond delay="1500"/>
                            </p:stCondLst>
                            <p:childTnLst>
                              <p:par>
                                <p:cTn id="22" presetID="16" presetClass="entr" presetSubtype="21" fill="hold" grpId="0" nodeType="after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barn(inVertical)">
                                      <p:cBhvr>
                                        <p:cTn id="24" dur="500"/>
                                        <p:tgtEl>
                                          <p:spTgt spid="28"/>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barn(inVertical)">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childTnLst>
                          </p:cTn>
                        </p:par>
                        <p:par>
                          <p:cTn id="33" fill="hold">
                            <p:stCondLst>
                              <p:cond delay="500"/>
                            </p:stCondLst>
                            <p:childTnLst>
                              <p:par>
                                <p:cTn id="34" presetID="22" presetClass="entr" presetSubtype="2"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wipe(right)">
                                      <p:cBhvr>
                                        <p:cTn id="36" dur="500"/>
                                        <p:tgtEl>
                                          <p:spTgt spid="27"/>
                                        </p:tgtEl>
                                      </p:cBhvr>
                                    </p:animEffect>
                                  </p:childTnLst>
                                </p:cTn>
                              </p:par>
                            </p:childTnLst>
                          </p:cTn>
                        </p:par>
                        <p:par>
                          <p:cTn id="37" fill="hold">
                            <p:stCondLst>
                              <p:cond delay="1000"/>
                            </p:stCondLst>
                            <p:childTnLst>
                              <p:par>
                                <p:cTn id="38" presetID="16" presetClass="entr" presetSubtype="21" fill="hold" grpId="0" nodeType="after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barn(inVertical)">
                                      <p:cBhvr>
                                        <p:cTn id="40" dur="500"/>
                                        <p:tgtEl>
                                          <p:spTgt spid="34"/>
                                        </p:tgtEl>
                                      </p:cBhvr>
                                    </p:animEffect>
                                  </p:childTnLst>
                                </p:cTn>
                              </p:par>
                            </p:childTnLst>
                          </p:cTn>
                        </p:par>
                        <p:par>
                          <p:cTn id="41" fill="hold">
                            <p:stCondLst>
                              <p:cond delay="1500"/>
                            </p:stCondLst>
                            <p:childTnLst>
                              <p:par>
                                <p:cTn id="42" presetID="16" presetClass="entr" presetSubtype="21" fill="hold" grpId="0" nodeType="after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barn(inVertical)">
                                      <p:cBhvr>
                                        <p:cTn id="4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p:bldP spid="31" grpId="0"/>
      <p:bldP spid="32" grpId="0" animBg="1"/>
      <p:bldP spid="33" grpId="0" animBg="1"/>
      <p:bldP spid="3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E8AFB-E70E-4FFA-7A2E-C305988CDF66}"/>
            </a:ext>
          </a:extLst>
        </p:cNvPr>
        <p:cNvGrpSpPr/>
        <p:nvPr/>
      </p:nvGrpSpPr>
      <p:grpSpPr>
        <a:xfrm>
          <a:off x="0" y="0"/>
          <a:ext cx="0" cy="0"/>
          <a:chOff x="0" y="0"/>
          <a:chExt cx="0" cy="0"/>
        </a:xfrm>
      </p:grpSpPr>
      <p:pic>
        <p:nvPicPr>
          <p:cNvPr id="26" name="Elemento grafico 25">
            <a:extLst>
              <a:ext uri="{FF2B5EF4-FFF2-40B4-BE49-F238E27FC236}">
                <a16:creationId xmlns:a16="http://schemas.microsoft.com/office/drawing/2014/main" id="{68754A45-0C48-156B-85DB-23A03827572E}"/>
              </a:ext>
            </a:extLst>
          </p:cNvPr>
          <p:cNvPicPr>
            <a:picLocks noChangeAspect="1"/>
          </p:cNvPicPr>
          <p:nvPr/>
        </p:nvPicPr>
        <p:blipFill>
          <a:blip r:embed="rId3">
            <a:alphaModFix amt="10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2505" y="-1323147"/>
            <a:ext cx="8149916" cy="8149916"/>
          </a:xfrm>
          <a:prstGeom prst="rect">
            <a:avLst/>
          </a:prstGeom>
        </p:spPr>
      </p:pic>
      <p:pic>
        <p:nvPicPr>
          <p:cNvPr id="10" name="Elemento grafico 9">
            <a:extLst>
              <a:ext uri="{FF2B5EF4-FFF2-40B4-BE49-F238E27FC236}">
                <a16:creationId xmlns:a16="http://schemas.microsoft.com/office/drawing/2014/main" id="{43308E33-95A5-9BCC-7917-37C2FEBFCC4F}"/>
              </a:ext>
            </a:extLst>
          </p:cNvPr>
          <p:cNvPicPr>
            <a:picLocks noGrp="1" noRot="1" noMove="1" noResize="1" noEditPoints="1" noAdjustHandles="1" noChangeArrowheads="1" noChangeShapeType="1" noCrop="1"/>
          </p:cNvPicPr>
          <p:nvPr/>
        </p:nvPicPr>
        <p:blipFill>
          <a:blip r:embed="rId5">
            <a:extLst>
              <a:ext uri="{96DAC541-7B7A-43D3-8B79-37D633B846F1}">
                <asvg:svgBlip xmlns:asvg="http://schemas.microsoft.com/office/drawing/2016/SVG/main" r:embed="rId6"/>
              </a:ext>
            </a:extLst>
          </a:blip>
          <a:stretch>
            <a:fillRect/>
          </a:stretch>
        </p:blipFill>
        <p:spPr>
          <a:xfrm>
            <a:off x="8586507" y="5941920"/>
            <a:ext cx="1581150" cy="876300"/>
          </a:xfrm>
          <a:prstGeom prst="rect">
            <a:avLst/>
          </a:prstGeom>
        </p:spPr>
      </p:pic>
      <p:pic>
        <p:nvPicPr>
          <p:cNvPr id="11" name="Immagine 10" descr="Immagine che contiene Carattere, testo, Elementi grafici, schermata&#10;&#10;Descrizione generata automaticamente">
            <a:extLst>
              <a:ext uri="{FF2B5EF4-FFF2-40B4-BE49-F238E27FC236}">
                <a16:creationId xmlns:a16="http://schemas.microsoft.com/office/drawing/2014/main" id="{9FE90415-2D49-9815-0349-B9943E1D9C11}"/>
              </a:ext>
            </a:extLst>
          </p:cNvPr>
          <p:cNvPicPr>
            <a:picLocks noGrp="1" noRo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tretch>
            <a:fillRect/>
          </a:stretch>
        </p:blipFill>
        <p:spPr>
          <a:xfrm>
            <a:off x="10322503" y="6077558"/>
            <a:ext cx="1614287" cy="605023"/>
          </a:xfrm>
          <a:prstGeom prst="rect">
            <a:avLst/>
          </a:prstGeom>
        </p:spPr>
      </p:pic>
      <p:pic>
        <p:nvPicPr>
          <p:cNvPr id="3" name="Immagine 2" descr="Immagine che contiene testo, schermata, software, schermo&#10;&#10;Descrizione generata automaticamente">
            <a:extLst>
              <a:ext uri="{FF2B5EF4-FFF2-40B4-BE49-F238E27FC236}">
                <a16:creationId xmlns:a16="http://schemas.microsoft.com/office/drawing/2014/main" id="{635E7BAB-93A2-C5C6-A6E7-2DA37AD4DAE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96167" y="3256554"/>
            <a:ext cx="4259619" cy="3246278"/>
          </a:xfrm>
          <a:prstGeom prst="rect">
            <a:avLst/>
          </a:prstGeom>
        </p:spPr>
      </p:pic>
      <p:pic>
        <p:nvPicPr>
          <p:cNvPr id="4" name="Immagine 3" descr="Immagine che contiene testo, schermata, software, schermo&#10;&#10;Descrizione generata automaticamente">
            <a:extLst>
              <a:ext uri="{FF2B5EF4-FFF2-40B4-BE49-F238E27FC236}">
                <a16:creationId xmlns:a16="http://schemas.microsoft.com/office/drawing/2014/main" id="{2C6749D3-AF56-D2C4-BD3F-5F168624619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08266" y="3221752"/>
            <a:ext cx="4259620" cy="3246279"/>
          </a:xfrm>
          <a:prstGeom prst="rect">
            <a:avLst/>
          </a:prstGeom>
        </p:spPr>
      </p:pic>
      <p:grpSp>
        <p:nvGrpSpPr>
          <p:cNvPr id="5" name="Gruppo 4">
            <a:extLst>
              <a:ext uri="{FF2B5EF4-FFF2-40B4-BE49-F238E27FC236}">
                <a16:creationId xmlns:a16="http://schemas.microsoft.com/office/drawing/2014/main" id="{6DFC6C94-AA11-95BA-42EE-4A54D8F4CECD}"/>
              </a:ext>
            </a:extLst>
          </p:cNvPr>
          <p:cNvGrpSpPr/>
          <p:nvPr/>
        </p:nvGrpSpPr>
        <p:grpSpPr>
          <a:xfrm>
            <a:off x="1803672" y="1412031"/>
            <a:ext cx="8361281" cy="2536033"/>
            <a:chOff x="503505" y="1200275"/>
            <a:chExt cx="8361281" cy="2536033"/>
          </a:xfrm>
        </p:grpSpPr>
        <p:pic>
          <p:nvPicPr>
            <p:cNvPr id="6" name="Immagine 5" descr="Immagine che contiene testo, schermata, software, schermo&#10;&#10;Descrizione generata automaticamente">
              <a:extLst>
                <a:ext uri="{FF2B5EF4-FFF2-40B4-BE49-F238E27FC236}">
                  <a16:creationId xmlns:a16="http://schemas.microsoft.com/office/drawing/2014/main" id="{198CB2E1-6C4C-3FB0-0F55-0113D5DBEC1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79223" y="1200276"/>
              <a:ext cx="3285563" cy="2536032"/>
            </a:xfrm>
            <a:prstGeom prst="rect">
              <a:avLst/>
            </a:prstGeom>
          </p:spPr>
        </p:pic>
        <p:pic>
          <p:nvPicPr>
            <p:cNvPr id="7" name="Immagine 6" descr="Immagine che contiene testo, schermata, software, schermo&#10;&#10;Descrizione generata automaticamente">
              <a:extLst>
                <a:ext uri="{FF2B5EF4-FFF2-40B4-BE49-F238E27FC236}">
                  <a16:creationId xmlns:a16="http://schemas.microsoft.com/office/drawing/2014/main" id="{AFAAB390-3011-68BC-517B-8B46975F73B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03505" y="1200275"/>
              <a:ext cx="3285564" cy="2536033"/>
            </a:xfrm>
            <a:prstGeom prst="rect">
              <a:avLst/>
            </a:prstGeom>
          </p:spPr>
        </p:pic>
      </p:grpSp>
      <p:cxnSp>
        <p:nvCxnSpPr>
          <p:cNvPr id="8" name="Connettore 2 7">
            <a:extLst>
              <a:ext uri="{FF2B5EF4-FFF2-40B4-BE49-F238E27FC236}">
                <a16:creationId xmlns:a16="http://schemas.microsoft.com/office/drawing/2014/main" id="{46828132-4605-BB96-8452-CC20A3F96BC5}"/>
              </a:ext>
            </a:extLst>
          </p:cNvPr>
          <p:cNvCxnSpPr>
            <a:cxnSpLocks/>
          </p:cNvCxnSpPr>
          <p:nvPr/>
        </p:nvCxnSpPr>
        <p:spPr>
          <a:xfrm flipH="1">
            <a:off x="4173242" y="2727522"/>
            <a:ext cx="98324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8">
            <a:extLst>
              <a:ext uri="{FF2B5EF4-FFF2-40B4-BE49-F238E27FC236}">
                <a16:creationId xmlns:a16="http://schemas.microsoft.com/office/drawing/2014/main" id="{68C08025-41EC-AEEC-44FC-A30C6EF3C3B8}"/>
              </a:ext>
            </a:extLst>
          </p:cNvPr>
          <p:cNvCxnSpPr>
            <a:cxnSpLocks/>
          </p:cNvCxnSpPr>
          <p:nvPr/>
        </p:nvCxnSpPr>
        <p:spPr>
          <a:xfrm flipH="1">
            <a:off x="9225892" y="2717090"/>
            <a:ext cx="90460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Rettangolo 11">
            <a:extLst>
              <a:ext uri="{FF2B5EF4-FFF2-40B4-BE49-F238E27FC236}">
                <a16:creationId xmlns:a16="http://schemas.microsoft.com/office/drawing/2014/main" id="{FE89EA99-3DE0-088A-150B-E24F9EA62FC4}"/>
              </a:ext>
            </a:extLst>
          </p:cNvPr>
          <p:cNvSpPr/>
          <p:nvPr/>
        </p:nvSpPr>
        <p:spPr>
          <a:xfrm>
            <a:off x="9879641" y="5219558"/>
            <a:ext cx="1611584" cy="886178"/>
          </a:xfrm>
          <a:prstGeom prst="rect">
            <a:avLst/>
          </a:prstGeom>
          <a:noFill/>
          <a:ln w="476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Titolo 1">
            <a:extLst>
              <a:ext uri="{FF2B5EF4-FFF2-40B4-BE49-F238E27FC236}">
                <a16:creationId xmlns:a16="http://schemas.microsoft.com/office/drawing/2014/main" id="{95FD5BB9-D7A0-FCA5-B1E3-D0E0236B0998}"/>
              </a:ext>
            </a:extLst>
          </p:cNvPr>
          <p:cNvSpPr txBox="1">
            <a:spLocks/>
          </p:cNvSpPr>
          <p:nvPr/>
        </p:nvSpPr>
        <p:spPr>
          <a:xfrm>
            <a:off x="4985694" y="2433908"/>
            <a:ext cx="2296560" cy="566363"/>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514350" rtl="0" eaLnBrk="1" latinLnBrk="0" hangingPunct="1">
              <a:lnSpc>
                <a:spcPct val="90000"/>
              </a:lnSpc>
              <a:spcBef>
                <a:spcPct val="0"/>
              </a:spcBef>
              <a:buNone/>
              <a:defRPr sz="2475" kern="1200">
                <a:solidFill>
                  <a:srgbClr val="30B2C2"/>
                </a:solidFill>
                <a:latin typeface="Verdana" panose="020B0604030504040204" pitchFamily="34" charset="0"/>
                <a:ea typeface="Verdana" panose="020B0604030504040204" pitchFamily="34" charset="0"/>
                <a:cs typeface="+mj-cs"/>
              </a:defRPr>
            </a:lvl1pPr>
          </a:lstStyle>
          <a:p>
            <a:pPr algn="ctr"/>
            <a:r>
              <a:rPr lang="it-IT" sz="3200" b="1" err="1">
                <a:solidFill>
                  <a:schemeClr val="accent1"/>
                </a:solidFill>
              </a:rPr>
              <a:t>Numeric</a:t>
            </a:r>
            <a:endParaRPr lang="it-IT" sz="3200" b="1">
              <a:solidFill>
                <a:schemeClr val="accent1"/>
              </a:solidFill>
            </a:endParaRPr>
          </a:p>
        </p:txBody>
      </p:sp>
      <p:sp>
        <p:nvSpPr>
          <p:cNvPr id="14" name="Titolo 1">
            <a:extLst>
              <a:ext uri="{FF2B5EF4-FFF2-40B4-BE49-F238E27FC236}">
                <a16:creationId xmlns:a16="http://schemas.microsoft.com/office/drawing/2014/main" id="{76556AF2-DC15-ACAD-DE60-B551E88AAAE1}"/>
              </a:ext>
            </a:extLst>
          </p:cNvPr>
          <p:cNvSpPr txBox="1">
            <a:spLocks/>
          </p:cNvSpPr>
          <p:nvPr/>
        </p:nvSpPr>
        <p:spPr>
          <a:xfrm>
            <a:off x="9762090" y="2426167"/>
            <a:ext cx="2296560" cy="566363"/>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514350" rtl="0" eaLnBrk="1" latinLnBrk="0" hangingPunct="1">
              <a:lnSpc>
                <a:spcPct val="90000"/>
              </a:lnSpc>
              <a:spcBef>
                <a:spcPct val="0"/>
              </a:spcBef>
              <a:buNone/>
              <a:defRPr sz="2475" kern="1200">
                <a:solidFill>
                  <a:srgbClr val="30B2C2"/>
                </a:solidFill>
                <a:latin typeface="Verdana" panose="020B0604030504040204" pitchFamily="34" charset="0"/>
                <a:ea typeface="Verdana" panose="020B0604030504040204" pitchFamily="34" charset="0"/>
                <a:cs typeface="+mj-cs"/>
              </a:defRPr>
            </a:lvl1pPr>
          </a:lstStyle>
          <a:p>
            <a:pPr algn="ctr"/>
            <a:r>
              <a:rPr lang="it-IT" sz="3200" b="1" err="1">
                <a:solidFill>
                  <a:schemeClr val="accent1"/>
                </a:solidFill>
              </a:rPr>
              <a:t>Coded</a:t>
            </a:r>
            <a:endParaRPr lang="it-IT" sz="3200" b="1">
              <a:solidFill>
                <a:schemeClr val="accent1"/>
              </a:solidFill>
            </a:endParaRPr>
          </a:p>
        </p:txBody>
      </p:sp>
      <p:sp>
        <p:nvSpPr>
          <p:cNvPr id="15" name="Rettangolo 14">
            <a:extLst>
              <a:ext uri="{FF2B5EF4-FFF2-40B4-BE49-F238E27FC236}">
                <a16:creationId xmlns:a16="http://schemas.microsoft.com/office/drawing/2014/main" id="{3ECE80EA-2A07-778A-778D-FCBC2C1722A2}"/>
              </a:ext>
            </a:extLst>
          </p:cNvPr>
          <p:cNvSpPr/>
          <p:nvPr/>
        </p:nvSpPr>
        <p:spPr>
          <a:xfrm>
            <a:off x="4627301" y="5371073"/>
            <a:ext cx="1702543" cy="495305"/>
          </a:xfrm>
          <a:prstGeom prst="rect">
            <a:avLst/>
          </a:prstGeom>
          <a:noFill/>
          <a:ln w="476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16" name="Gruppo 15">
            <a:extLst>
              <a:ext uri="{FF2B5EF4-FFF2-40B4-BE49-F238E27FC236}">
                <a16:creationId xmlns:a16="http://schemas.microsoft.com/office/drawing/2014/main" id="{99819D38-44F3-39BF-E373-87937BD19ADD}"/>
              </a:ext>
            </a:extLst>
          </p:cNvPr>
          <p:cNvGrpSpPr/>
          <p:nvPr/>
        </p:nvGrpSpPr>
        <p:grpSpPr>
          <a:xfrm>
            <a:off x="3129473" y="2796049"/>
            <a:ext cx="7003290" cy="613937"/>
            <a:chOff x="1829306" y="2584293"/>
            <a:chExt cx="7003290" cy="613937"/>
          </a:xfrm>
        </p:grpSpPr>
        <p:sp>
          <p:nvSpPr>
            <p:cNvPr id="17" name="Rettangolo 16">
              <a:extLst>
                <a:ext uri="{FF2B5EF4-FFF2-40B4-BE49-F238E27FC236}">
                  <a16:creationId xmlns:a16="http://schemas.microsoft.com/office/drawing/2014/main" id="{7652D85A-6E97-4ECC-6509-1843BC853FE4}"/>
                </a:ext>
              </a:extLst>
            </p:cNvPr>
            <p:cNvSpPr/>
            <p:nvPr/>
          </p:nvSpPr>
          <p:spPr>
            <a:xfrm>
              <a:off x="1829306" y="2584293"/>
              <a:ext cx="1910634" cy="527266"/>
            </a:xfrm>
            <a:prstGeom prst="rect">
              <a:avLst/>
            </a:prstGeom>
            <a:noFill/>
            <a:ln w="476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Rettangolo 17">
              <a:extLst>
                <a:ext uri="{FF2B5EF4-FFF2-40B4-BE49-F238E27FC236}">
                  <a16:creationId xmlns:a16="http://schemas.microsoft.com/office/drawing/2014/main" id="{6D844C44-797A-F87B-B081-2F1D24F671A4}"/>
                </a:ext>
              </a:extLst>
            </p:cNvPr>
            <p:cNvSpPr/>
            <p:nvPr/>
          </p:nvSpPr>
          <p:spPr>
            <a:xfrm>
              <a:off x="6921962" y="2751811"/>
              <a:ext cx="1910634" cy="446419"/>
            </a:xfrm>
            <a:prstGeom prst="rect">
              <a:avLst/>
            </a:prstGeom>
            <a:noFill/>
            <a:ln w="476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cxnSp>
        <p:nvCxnSpPr>
          <p:cNvPr id="19" name="Connettore 2 18">
            <a:extLst>
              <a:ext uri="{FF2B5EF4-FFF2-40B4-BE49-F238E27FC236}">
                <a16:creationId xmlns:a16="http://schemas.microsoft.com/office/drawing/2014/main" id="{526EBF96-7A1A-50FB-DE5C-1957F105E093}"/>
              </a:ext>
            </a:extLst>
          </p:cNvPr>
          <p:cNvCxnSpPr>
            <a:cxnSpLocks/>
          </p:cNvCxnSpPr>
          <p:nvPr/>
        </p:nvCxnSpPr>
        <p:spPr>
          <a:xfrm flipH="1">
            <a:off x="4509116" y="4492039"/>
            <a:ext cx="98324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6D422A44-EC50-54AE-4EB8-0396612C1B6D}"/>
              </a:ext>
            </a:extLst>
          </p:cNvPr>
          <p:cNvCxnSpPr>
            <a:cxnSpLocks/>
          </p:cNvCxnSpPr>
          <p:nvPr/>
        </p:nvCxnSpPr>
        <p:spPr>
          <a:xfrm flipH="1">
            <a:off x="9835893" y="4531764"/>
            <a:ext cx="98324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1" name="Connettore 2 20">
            <a:extLst>
              <a:ext uri="{FF2B5EF4-FFF2-40B4-BE49-F238E27FC236}">
                <a16:creationId xmlns:a16="http://schemas.microsoft.com/office/drawing/2014/main" id="{55177526-DD8C-34B2-83EC-8BA752907C43}"/>
              </a:ext>
            </a:extLst>
          </p:cNvPr>
          <p:cNvCxnSpPr>
            <a:cxnSpLocks/>
          </p:cNvCxnSpPr>
          <p:nvPr/>
        </p:nvCxnSpPr>
        <p:spPr>
          <a:xfrm>
            <a:off x="3900357" y="3409986"/>
            <a:ext cx="671715" cy="1902475"/>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Connettore 2 21">
            <a:extLst>
              <a:ext uri="{FF2B5EF4-FFF2-40B4-BE49-F238E27FC236}">
                <a16:creationId xmlns:a16="http://schemas.microsoft.com/office/drawing/2014/main" id="{BDCA6E17-4DBD-878C-9B45-8FD61F46A9AE}"/>
              </a:ext>
            </a:extLst>
          </p:cNvPr>
          <p:cNvCxnSpPr>
            <a:cxnSpLocks/>
          </p:cNvCxnSpPr>
          <p:nvPr/>
        </p:nvCxnSpPr>
        <p:spPr>
          <a:xfrm>
            <a:off x="9097934" y="3468598"/>
            <a:ext cx="711735" cy="1648849"/>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itel 1">
            <a:extLst>
              <a:ext uri="{FF2B5EF4-FFF2-40B4-BE49-F238E27FC236}">
                <a16:creationId xmlns:a16="http://schemas.microsoft.com/office/drawing/2014/main" id="{F7ED8A40-740C-5E14-6051-3C393D0EF5E0}"/>
              </a:ext>
            </a:extLst>
          </p:cNvPr>
          <p:cNvSpPr txBox="1">
            <a:spLocks/>
          </p:cNvSpPr>
          <p:nvPr/>
        </p:nvSpPr>
        <p:spPr>
          <a:xfrm>
            <a:off x="255425" y="709465"/>
            <a:ext cx="2335375" cy="564776"/>
          </a:xfrm>
          <a:prstGeom prst="rect">
            <a:avLst/>
          </a:prstGeom>
        </p:spPr>
        <p:txBody>
          <a:bodyPr vert="horz" lIns="91440" tIns="45720" rIns="91440" bIns="45720" rtlCol="0" anchor="b">
            <a:normAutofit/>
          </a:bodyPr>
          <a:lstStyle>
            <a:lvl1pPr algn="l" defTabSz="514350" rtl="0" eaLnBrk="1" latinLnBrk="0" hangingPunct="1">
              <a:lnSpc>
                <a:spcPct val="90000"/>
              </a:lnSpc>
              <a:spcBef>
                <a:spcPct val="0"/>
              </a:spcBef>
              <a:buNone/>
              <a:defRPr sz="3375" kern="1200">
                <a:solidFill>
                  <a:srgbClr val="30B2C2"/>
                </a:solidFill>
                <a:latin typeface="Verdana" panose="020B0604030504040204" pitchFamily="34" charset="0"/>
                <a:ea typeface="Verdana" panose="020B0604030504040204" pitchFamily="34" charset="0"/>
                <a:cs typeface="+mj-cs"/>
              </a:defRPr>
            </a:lvl1pPr>
          </a:lstStyle>
          <a:p>
            <a:r>
              <a:rPr lang="en-US" b="1"/>
              <a:t>STYLES</a:t>
            </a:r>
            <a:endParaRPr lang="da-DK" b="1"/>
          </a:p>
        </p:txBody>
      </p:sp>
    </p:spTree>
    <p:extLst>
      <p:ext uri="{BB962C8B-B14F-4D97-AF65-F5344CB8AC3E}">
        <p14:creationId xmlns:p14="http://schemas.microsoft.com/office/powerpoint/2010/main" val="3111812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right)">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par>
                                <p:cTn id="34" presetID="10" presetClass="entr" presetSubtype="0" fill="hold"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53" presetClass="entr" presetSubtype="16" fill="hold" nodeType="withEffect">
                                  <p:stCondLst>
                                    <p:cond delay="0"/>
                                  </p:stCondLst>
                                  <p:childTnLst>
                                    <p:set>
                                      <p:cBhvr>
                                        <p:cTn id="43" dur="1" fill="hold">
                                          <p:stCondLst>
                                            <p:cond delay="0"/>
                                          </p:stCondLst>
                                        </p:cTn>
                                        <p:tgtEl>
                                          <p:spTgt spid="21"/>
                                        </p:tgtEl>
                                        <p:attrNameLst>
                                          <p:attrName>style.visibility</p:attrName>
                                        </p:attrNameLst>
                                      </p:cBhvr>
                                      <p:to>
                                        <p:strVal val="visible"/>
                                      </p:to>
                                    </p:set>
                                    <p:anim calcmode="lin" valueType="num">
                                      <p:cBhvr>
                                        <p:cTn id="44" dur="500" fill="hold"/>
                                        <p:tgtEl>
                                          <p:spTgt spid="21"/>
                                        </p:tgtEl>
                                        <p:attrNameLst>
                                          <p:attrName>ppt_w</p:attrName>
                                        </p:attrNameLst>
                                      </p:cBhvr>
                                      <p:tavLst>
                                        <p:tav tm="0">
                                          <p:val>
                                            <p:fltVal val="0"/>
                                          </p:val>
                                        </p:tav>
                                        <p:tav tm="100000">
                                          <p:val>
                                            <p:strVal val="#ppt_w"/>
                                          </p:val>
                                        </p:tav>
                                      </p:tavLst>
                                    </p:anim>
                                    <p:anim calcmode="lin" valueType="num">
                                      <p:cBhvr>
                                        <p:cTn id="45" dur="500" fill="hold"/>
                                        <p:tgtEl>
                                          <p:spTgt spid="21"/>
                                        </p:tgtEl>
                                        <p:attrNameLst>
                                          <p:attrName>ppt_h</p:attrName>
                                        </p:attrNameLst>
                                      </p:cBhvr>
                                      <p:tavLst>
                                        <p:tav tm="0">
                                          <p:val>
                                            <p:fltVal val="0"/>
                                          </p:val>
                                        </p:tav>
                                        <p:tav tm="100000">
                                          <p:val>
                                            <p:strVal val="#ppt_h"/>
                                          </p:val>
                                        </p:tav>
                                      </p:tavLst>
                                    </p:anim>
                                    <p:animEffect transition="in" filter="fade">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fade">
                                      <p:cBhvr>
                                        <p:cTn id="51" dur="500"/>
                                        <p:tgtEl>
                                          <p:spTgt spid="3"/>
                                        </p:tgtEl>
                                      </p:cBhvr>
                                    </p:animEffect>
                                  </p:childTnLst>
                                </p:cTn>
                              </p:par>
                              <p:par>
                                <p:cTn id="52" presetID="22" presetClass="entr" presetSubtype="2" fill="hold"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wipe(right)">
                                      <p:cBhvr>
                                        <p:cTn id="54" dur="500"/>
                                        <p:tgtEl>
                                          <p:spTgt spid="20"/>
                                        </p:tgtEl>
                                      </p:cBhvr>
                                    </p:animEffect>
                                  </p:childTnLst>
                                </p:cTn>
                              </p:par>
                            </p:childTnLst>
                          </p:cTn>
                        </p:par>
                        <p:par>
                          <p:cTn id="55" fill="hold">
                            <p:stCondLst>
                              <p:cond delay="500"/>
                            </p:stCondLst>
                            <p:childTnLst>
                              <p:par>
                                <p:cTn id="56" presetID="53" presetClass="entr" presetSubtype="16" fill="hold" nodeType="afterEffect">
                                  <p:stCondLst>
                                    <p:cond delay="0"/>
                                  </p:stCondLst>
                                  <p:childTnLst>
                                    <p:set>
                                      <p:cBhvr>
                                        <p:cTn id="57" dur="1" fill="hold">
                                          <p:stCondLst>
                                            <p:cond delay="0"/>
                                          </p:stCondLst>
                                        </p:cTn>
                                        <p:tgtEl>
                                          <p:spTgt spid="22"/>
                                        </p:tgtEl>
                                        <p:attrNameLst>
                                          <p:attrName>style.visibility</p:attrName>
                                        </p:attrNameLst>
                                      </p:cBhvr>
                                      <p:to>
                                        <p:strVal val="visible"/>
                                      </p:to>
                                    </p:set>
                                    <p:anim calcmode="lin" valueType="num">
                                      <p:cBhvr>
                                        <p:cTn id="58" dur="500" fill="hold"/>
                                        <p:tgtEl>
                                          <p:spTgt spid="22"/>
                                        </p:tgtEl>
                                        <p:attrNameLst>
                                          <p:attrName>ppt_w</p:attrName>
                                        </p:attrNameLst>
                                      </p:cBhvr>
                                      <p:tavLst>
                                        <p:tav tm="0">
                                          <p:val>
                                            <p:fltVal val="0"/>
                                          </p:val>
                                        </p:tav>
                                        <p:tav tm="100000">
                                          <p:val>
                                            <p:strVal val="#ppt_w"/>
                                          </p:val>
                                        </p:tav>
                                      </p:tavLst>
                                    </p:anim>
                                    <p:anim calcmode="lin" valueType="num">
                                      <p:cBhvr>
                                        <p:cTn id="59" dur="500" fill="hold"/>
                                        <p:tgtEl>
                                          <p:spTgt spid="22"/>
                                        </p:tgtEl>
                                        <p:attrNameLst>
                                          <p:attrName>ppt_h</p:attrName>
                                        </p:attrNameLst>
                                      </p:cBhvr>
                                      <p:tavLst>
                                        <p:tav tm="0">
                                          <p:val>
                                            <p:fltVal val="0"/>
                                          </p:val>
                                        </p:tav>
                                        <p:tav tm="100000">
                                          <p:val>
                                            <p:strVal val="#ppt_h"/>
                                          </p:val>
                                        </p:tav>
                                      </p:tavLst>
                                    </p:anim>
                                    <p:animEffect transition="in" filter="fade">
                                      <p:cBhvr>
                                        <p:cTn id="60" dur="500"/>
                                        <p:tgtEl>
                                          <p:spTgt spid="2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fade">
                                      <p:cBhvr>
                                        <p:cTn id="6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BB37A-C0D5-4A2D-10B1-CB644AA51A0D}"/>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7BB961C3-BD37-984D-C58E-8E512070E92F}"/>
              </a:ext>
            </a:extLst>
          </p:cNvPr>
          <p:cNvSpPr txBox="1"/>
          <p:nvPr/>
        </p:nvSpPr>
        <p:spPr>
          <a:xfrm>
            <a:off x="628650" y="200025"/>
            <a:ext cx="2019300" cy="600164"/>
          </a:xfrm>
          <a:prstGeom prst="rect">
            <a:avLst/>
          </a:prstGeom>
          <a:noFill/>
        </p:spPr>
        <p:txBody>
          <a:bodyPr wrap="square" rtlCol="0">
            <a:spAutoFit/>
          </a:bodyPr>
          <a:lstStyle/>
          <a:p>
            <a:r>
              <a:rPr lang="en-GB" sz="3300">
                <a:latin typeface="Verdana" panose="020B0604030504040204" pitchFamily="34" charset="0"/>
                <a:ea typeface="Verdana" panose="020B0604030504040204" pitchFamily="34" charset="0"/>
                <a:cs typeface="+mj-cs"/>
              </a:rPr>
              <a:t>Outline</a:t>
            </a:r>
          </a:p>
        </p:txBody>
      </p:sp>
      <p:sp>
        <p:nvSpPr>
          <p:cNvPr id="13" name="TextBox 12">
            <a:extLst>
              <a:ext uri="{FF2B5EF4-FFF2-40B4-BE49-F238E27FC236}">
                <a16:creationId xmlns:a16="http://schemas.microsoft.com/office/drawing/2014/main" id="{2C34E7AE-BE74-93A5-188A-5B699E525B66}"/>
              </a:ext>
            </a:extLst>
          </p:cNvPr>
          <p:cNvSpPr txBox="1"/>
          <p:nvPr/>
        </p:nvSpPr>
        <p:spPr>
          <a:xfrm>
            <a:off x="514349" y="2075856"/>
            <a:ext cx="2971801" cy="2816156"/>
          </a:xfrm>
          <a:prstGeom prst="rect">
            <a:avLst/>
          </a:prstGeom>
          <a:noFill/>
          <a:ln>
            <a:solidFill>
              <a:schemeClr val="tx1"/>
            </a:solidFill>
          </a:ln>
        </p:spPr>
        <p:txBody>
          <a:bodyPr wrap="square" rtlCol="0">
            <a:spAutoFit/>
          </a:bodyPr>
          <a:lstStyle/>
          <a:p>
            <a:pPr marL="342900" indent="-342900">
              <a:buFont typeface="Arial" panose="020B0604020202020204" pitchFamily="34" charset="0"/>
              <a:buChar char="•"/>
            </a:pPr>
            <a:r>
              <a:rPr lang="en-US" sz="1900" err="1">
                <a:latin typeface="+mn-lt"/>
                <a:ea typeface="Verdana"/>
              </a:rPr>
              <a:t>Mentimeter</a:t>
            </a:r>
            <a:r>
              <a:rPr lang="en-US" sz="1900">
                <a:latin typeface="+mn-lt"/>
                <a:ea typeface="Verdana"/>
              </a:rPr>
              <a:t> results </a:t>
            </a:r>
          </a:p>
          <a:p>
            <a:pPr marL="342900" indent="-342900">
              <a:buFont typeface="Arial" panose="020B0604020202020204" pitchFamily="34" charset="0"/>
              <a:buChar char="•"/>
            </a:pPr>
            <a:r>
              <a:rPr lang="en-US" sz="1900">
                <a:ea typeface="Verdana"/>
              </a:rPr>
              <a:t>L</a:t>
            </a:r>
            <a:r>
              <a:rPr lang="en-US" sz="1900">
                <a:latin typeface="+mn-lt"/>
                <a:ea typeface="Verdana"/>
              </a:rPr>
              <a:t>esson learnt</a:t>
            </a:r>
          </a:p>
          <a:p>
            <a:pPr marL="342900" indent="-342900">
              <a:buFont typeface="Arial" panose="020B0604020202020204" pitchFamily="34" charset="0"/>
              <a:buChar char="•"/>
            </a:pPr>
            <a:endParaRPr lang="en-US" sz="1900">
              <a:solidFill>
                <a:srgbClr val="5B9BD5"/>
              </a:solidFill>
              <a:ea typeface="Verdana"/>
            </a:endParaRPr>
          </a:p>
          <a:p>
            <a:pPr marL="342900" indent="-342900">
              <a:buFont typeface="Arial" panose="020B0604020202020204" pitchFamily="34" charset="0"/>
              <a:buChar char="•"/>
            </a:pPr>
            <a:endParaRPr lang="en-US" sz="1900">
              <a:solidFill>
                <a:srgbClr val="5B9BD5"/>
              </a:solidFill>
              <a:latin typeface="+mn-lt"/>
              <a:ea typeface="Verdana"/>
            </a:endParaRPr>
          </a:p>
          <a:p>
            <a:pPr marL="342900" indent="-342900">
              <a:buFont typeface="Arial" panose="020B0604020202020204" pitchFamily="34" charset="0"/>
              <a:buChar char="•"/>
            </a:pPr>
            <a:endParaRPr lang="en-US" sz="1900">
              <a:solidFill>
                <a:srgbClr val="5B9BD5"/>
              </a:solidFill>
              <a:latin typeface="+mn-lt"/>
              <a:ea typeface="Verdana"/>
            </a:endParaRPr>
          </a:p>
          <a:p>
            <a:pPr marL="342900" indent="-342900">
              <a:buFont typeface="Arial" panose="020B0604020202020204" pitchFamily="34" charset="0"/>
              <a:buChar char="•"/>
            </a:pPr>
            <a:endParaRPr lang="en-US" sz="1900">
              <a:solidFill>
                <a:srgbClr val="5B9BD5"/>
              </a:solidFill>
              <a:ea typeface="Verdana"/>
            </a:endParaRPr>
          </a:p>
          <a:p>
            <a:pPr marL="342900" indent="-342900">
              <a:buFont typeface="Arial" panose="020B0604020202020204" pitchFamily="34" charset="0"/>
              <a:buChar char="•"/>
            </a:pPr>
            <a:endParaRPr lang="en-US" sz="1200">
              <a:solidFill>
                <a:srgbClr val="5B9BD5"/>
              </a:solidFill>
              <a:latin typeface="+mn-lt"/>
              <a:ea typeface="Verdana"/>
            </a:endParaRPr>
          </a:p>
          <a:p>
            <a:pPr marL="342900" indent="-342900">
              <a:buFont typeface="Arial" panose="020B0604020202020204" pitchFamily="34" charset="0"/>
              <a:buChar char="•"/>
            </a:pPr>
            <a:endParaRPr lang="en-US" sz="1400">
              <a:solidFill>
                <a:srgbClr val="5B9BD5"/>
              </a:solidFill>
              <a:latin typeface="+mn-lt"/>
              <a:ea typeface="Verdana"/>
            </a:endParaRPr>
          </a:p>
          <a:p>
            <a:endParaRPr lang="en-US" sz="1900">
              <a:solidFill>
                <a:srgbClr val="5B9BD5"/>
              </a:solidFill>
              <a:latin typeface="+mn-lt"/>
              <a:ea typeface="Verdana"/>
            </a:endParaRPr>
          </a:p>
          <a:p>
            <a:endParaRPr lang="en-GB"/>
          </a:p>
        </p:txBody>
      </p:sp>
      <p:sp>
        <p:nvSpPr>
          <p:cNvPr id="14" name="TextBox 13">
            <a:extLst>
              <a:ext uri="{FF2B5EF4-FFF2-40B4-BE49-F238E27FC236}">
                <a16:creationId xmlns:a16="http://schemas.microsoft.com/office/drawing/2014/main" id="{36D9357C-9B84-E999-A19F-95B13EF14F5E}"/>
              </a:ext>
            </a:extLst>
          </p:cNvPr>
          <p:cNvSpPr txBox="1"/>
          <p:nvPr/>
        </p:nvSpPr>
        <p:spPr>
          <a:xfrm>
            <a:off x="523875" y="1152525"/>
            <a:ext cx="2962275" cy="369332"/>
          </a:xfrm>
          <a:prstGeom prst="rect">
            <a:avLst/>
          </a:prstGeom>
          <a:noFill/>
          <a:ln>
            <a:solidFill>
              <a:schemeClr val="tx1"/>
            </a:solidFill>
          </a:ln>
        </p:spPr>
        <p:txBody>
          <a:bodyPr wrap="square" rtlCol="0">
            <a:spAutoFit/>
          </a:bodyPr>
          <a:lstStyle/>
          <a:p>
            <a:pPr marL="0" indent="0">
              <a:buNone/>
            </a:pPr>
            <a:r>
              <a:rPr lang="it-IT" sz="1800" b="1">
                <a:latin typeface="+mn-lt"/>
                <a:ea typeface="Verdana"/>
              </a:rPr>
              <a:t>First workshop </a:t>
            </a:r>
            <a:r>
              <a:rPr lang="it-IT" sz="1800" b="1" err="1">
                <a:latin typeface="+mn-lt"/>
                <a:ea typeface="Verdana"/>
              </a:rPr>
              <a:t>wrap</a:t>
            </a:r>
            <a:r>
              <a:rPr lang="it-IT" sz="1800" b="1">
                <a:latin typeface="+mn-lt"/>
                <a:ea typeface="Verdana"/>
              </a:rPr>
              <a:t>-up</a:t>
            </a:r>
            <a:endParaRPr lang="en-US" sz="1800" b="1">
              <a:latin typeface="+mn-lt"/>
              <a:ea typeface="Verdana"/>
            </a:endParaRPr>
          </a:p>
        </p:txBody>
      </p:sp>
      <p:sp>
        <p:nvSpPr>
          <p:cNvPr id="15" name="TextBox 14">
            <a:extLst>
              <a:ext uri="{FF2B5EF4-FFF2-40B4-BE49-F238E27FC236}">
                <a16:creationId xmlns:a16="http://schemas.microsoft.com/office/drawing/2014/main" id="{03C76B73-893B-FFE7-532F-6BBBCF4B693A}"/>
              </a:ext>
            </a:extLst>
          </p:cNvPr>
          <p:cNvSpPr txBox="1"/>
          <p:nvPr/>
        </p:nvSpPr>
        <p:spPr>
          <a:xfrm>
            <a:off x="561975" y="844417"/>
            <a:ext cx="1952625" cy="384721"/>
          </a:xfrm>
          <a:prstGeom prst="rect">
            <a:avLst/>
          </a:prstGeom>
          <a:noFill/>
        </p:spPr>
        <p:txBody>
          <a:bodyPr wrap="square" rtlCol="0">
            <a:spAutoFit/>
          </a:bodyPr>
          <a:lstStyle/>
          <a:p>
            <a:r>
              <a:rPr lang="en-US" sz="1900">
                <a:solidFill>
                  <a:srgbClr val="5B9BD5"/>
                </a:solidFill>
                <a:ea typeface="Verdana"/>
              </a:rPr>
              <a:t>11:05 -11:15</a:t>
            </a:r>
            <a:endParaRPr lang="en-GB" sz="1900">
              <a:solidFill>
                <a:srgbClr val="5B9BD5"/>
              </a:solidFill>
              <a:ea typeface="Verdana"/>
            </a:endParaRPr>
          </a:p>
        </p:txBody>
      </p:sp>
      <p:sp>
        <p:nvSpPr>
          <p:cNvPr id="16" name="TextBox 15">
            <a:extLst>
              <a:ext uri="{FF2B5EF4-FFF2-40B4-BE49-F238E27FC236}">
                <a16:creationId xmlns:a16="http://schemas.microsoft.com/office/drawing/2014/main" id="{03FFB536-E768-64BE-DBCE-E262E416B0FE}"/>
              </a:ext>
            </a:extLst>
          </p:cNvPr>
          <p:cNvSpPr txBox="1"/>
          <p:nvPr/>
        </p:nvSpPr>
        <p:spPr>
          <a:xfrm>
            <a:off x="3638551" y="2075855"/>
            <a:ext cx="3582476" cy="2800767"/>
          </a:xfrm>
          <a:prstGeom prst="rect">
            <a:avLst/>
          </a:prstGeom>
          <a:noFill/>
          <a:ln>
            <a:solidFill>
              <a:schemeClr val="tx1"/>
            </a:solidFill>
          </a:ln>
        </p:spPr>
        <p:txBody>
          <a:bodyPr wrap="square" rtlCol="0">
            <a:spAutoFit/>
          </a:bodyPr>
          <a:lstStyle/>
          <a:p>
            <a:r>
              <a:rPr lang="en-US" sz="1900" dirty="0">
                <a:solidFill>
                  <a:srgbClr val="5B9BD5"/>
                </a:solidFill>
                <a:latin typeface="+mn-lt"/>
                <a:ea typeface="Verdana"/>
              </a:rPr>
              <a:t>11:15 – 11:45 </a:t>
            </a:r>
          </a:p>
          <a:p>
            <a:pPr marL="342900" indent="-342900">
              <a:buFont typeface="Arial" panose="020B0604020202020204" pitchFamily="34" charset="0"/>
              <a:buChar char="•"/>
            </a:pPr>
            <a:r>
              <a:rPr lang="en-US" sz="1900" dirty="0">
                <a:latin typeface="+mn-lt"/>
                <a:ea typeface="Verdana"/>
              </a:rPr>
              <a:t>What you find inside the </a:t>
            </a:r>
            <a:r>
              <a:rPr lang="en-US" sz="1900" dirty="0" err="1">
                <a:latin typeface="+mn-lt"/>
                <a:ea typeface="Verdana"/>
              </a:rPr>
              <a:t>GitHUB</a:t>
            </a:r>
            <a:endParaRPr lang="en-US" sz="1900" dirty="0">
              <a:latin typeface="+mn-lt"/>
              <a:ea typeface="Verdana"/>
            </a:endParaRPr>
          </a:p>
          <a:p>
            <a:pPr marL="342900" indent="-342900">
              <a:buFont typeface="Arial" panose="020B0604020202020204" pitchFamily="34" charset="0"/>
              <a:buChar char="•"/>
            </a:pPr>
            <a:r>
              <a:rPr lang="en-US" sz="1900" dirty="0">
                <a:latin typeface="+mn-lt"/>
                <a:ea typeface="Verdana"/>
              </a:rPr>
              <a:t>Demonstration of the INSPIRE SOIL </a:t>
            </a:r>
            <a:r>
              <a:rPr lang="en-US" sz="1900" dirty="0" err="1">
                <a:latin typeface="+mn-lt"/>
                <a:ea typeface="Verdana"/>
              </a:rPr>
              <a:t>Geopackage</a:t>
            </a:r>
            <a:r>
              <a:rPr lang="en-US" sz="1900" dirty="0">
                <a:latin typeface="+mn-lt"/>
                <a:ea typeface="Verdana"/>
              </a:rPr>
              <a:t> through a DBMS (Database Management System)</a:t>
            </a:r>
            <a:endParaRPr lang="en-US" sz="1900" dirty="0">
              <a:solidFill>
                <a:srgbClr val="5B9BD5"/>
              </a:solidFill>
              <a:latin typeface="+mn-lt"/>
              <a:ea typeface="Verdana"/>
            </a:endParaRPr>
          </a:p>
          <a:p>
            <a:pPr marL="285750" lvl="1" indent="-285750">
              <a:buFont typeface="Arial" panose="020B0604020202020204" pitchFamily="34" charset="0"/>
              <a:buChar char="•"/>
            </a:pPr>
            <a:endParaRPr lang="en-US" sz="500" dirty="0">
              <a:solidFill>
                <a:srgbClr val="5B9BD5"/>
              </a:solidFill>
              <a:latin typeface="+mn-lt"/>
              <a:ea typeface="Verdana"/>
            </a:endParaRPr>
          </a:p>
          <a:p>
            <a:pPr marL="0" lvl="1"/>
            <a:r>
              <a:rPr lang="en-US" sz="1900" dirty="0">
                <a:solidFill>
                  <a:srgbClr val="5B9BD5"/>
                </a:solidFill>
                <a:latin typeface="+mn-lt"/>
                <a:ea typeface="Verdana"/>
              </a:rPr>
              <a:t>11:45 – 12:05 Q&amp;A</a:t>
            </a:r>
          </a:p>
          <a:p>
            <a:pPr marL="0" lvl="1"/>
            <a:r>
              <a:rPr lang="en-US" sz="1900" dirty="0">
                <a:solidFill>
                  <a:srgbClr val="5B9BD5"/>
                </a:solidFill>
                <a:latin typeface="+mn-lt"/>
                <a:ea typeface="Verdana"/>
              </a:rPr>
              <a:t>12:05 – 12:10 Coffee break</a:t>
            </a:r>
          </a:p>
        </p:txBody>
      </p:sp>
      <p:sp>
        <p:nvSpPr>
          <p:cNvPr id="17" name="TextBox 16">
            <a:extLst>
              <a:ext uri="{FF2B5EF4-FFF2-40B4-BE49-F238E27FC236}">
                <a16:creationId xmlns:a16="http://schemas.microsoft.com/office/drawing/2014/main" id="{37159918-C6A2-E65F-4EF2-C29A711CD5CE}"/>
              </a:ext>
            </a:extLst>
          </p:cNvPr>
          <p:cNvSpPr txBox="1"/>
          <p:nvPr/>
        </p:nvSpPr>
        <p:spPr>
          <a:xfrm>
            <a:off x="3638550" y="1152525"/>
            <a:ext cx="3582477" cy="369332"/>
          </a:xfrm>
          <a:prstGeom prst="rect">
            <a:avLst/>
          </a:prstGeom>
          <a:noFill/>
          <a:ln>
            <a:solidFill>
              <a:schemeClr val="tx1"/>
            </a:solidFill>
          </a:ln>
        </p:spPr>
        <p:txBody>
          <a:bodyPr wrap="square" rtlCol="0">
            <a:spAutoFit/>
          </a:bodyPr>
          <a:lstStyle/>
          <a:p>
            <a:pPr marL="0" indent="0">
              <a:buNone/>
            </a:pPr>
            <a:r>
              <a:rPr lang="it-IT" sz="1800" b="1" dirty="0">
                <a:latin typeface="+mn-lt"/>
                <a:ea typeface="Verdana"/>
              </a:rPr>
              <a:t>The INSPIRE SO GPKG</a:t>
            </a:r>
            <a:endParaRPr lang="en-US" sz="1800" b="1" dirty="0">
              <a:latin typeface="+mn-lt"/>
              <a:ea typeface="Verdana"/>
            </a:endParaRPr>
          </a:p>
        </p:txBody>
      </p:sp>
      <p:sp>
        <p:nvSpPr>
          <p:cNvPr id="18" name="TextBox 17">
            <a:extLst>
              <a:ext uri="{FF2B5EF4-FFF2-40B4-BE49-F238E27FC236}">
                <a16:creationId xmlns:a16="http://schemas.microsoft.com/office/drawing/2014/main" id="{1E33B176-2B49-45A9-4C1F-746870E1BED2}"/>
              </a:ext>
            </a:extLst>
          </p:cNvPr>
          <p:cNvSpPr txBox="1"/>
          <p:nvPr/>
        </p:nvSpPr>
        <p:spPr>
          <a:xfrm>
            <a:off x="4295633" y="846560"/>
            <a:ext cx="1835820" cy="384721"/>
          </a:xfrm>
          <a:prstGeom prst="rect">
            <a:avLst/>
          </a:prstGeom>
          <a:noFill/>
        </p:spPr>
        <p:txBody>
          <a:bodyPr wrap="square" rtlCol="0">
            <a:spAutoFit/>
          </a:bodyPr>
          <a:lstStyle/>
          <a:p>
            <a:r>
              <a:rPr lang="en-US" sz="1900">
                <a:solidFill>
                  <a:srgbClr val="5B9BD5"/>
                </a:solidFill>
                <a:ea typeface="Verdana"/>
              </a:rPr>
              <a:t>11:15 – 12:05</a:t>
            </a:r>
            <a:endParaRPr lang="en-GB" sz="1900">
              <a:solidFill>
                <a:srgbClr val="5B9BD5"/>
              </a:solidFill>
              <a:ea typeface="Verdana"/>
            </a:endParaRPr>
          </a:p>
        </p:txBody>
      </p:sp>
      <p:sp>
        <p:nvSpPr>
          <p:cNvPr id="19" name="TextBox 18">
            <a:extLst>
              <a:ext uri="{FF2B5EF4-FFF2-40B4-BE49-F238E27FC236}">
                <a16:creationId xmlns:a16="http://schemas.microsoft.com/office/drawing/2014/main" id="{6DCB06F1-BC90-18C1-BDC7-5D089ADFCC2D}"/>
              </a:ext>
            </a:extLst>
          </p:cNvPr>
          <p:cNvSpPr txBox="1"/>
          <p:nvPr/>
        </p:nvSpPr>
        <p:spPr>
          <a:xfrm>
            <a:off x="7373428" y="2075854"/>
            <a:ext cx="3901707" cy="2800767"/>
          </a:xfrm>
          <a:prstGeom prst="rect">
            <a:avLst/>
          </a:prstGeom>
          <a:noFill/>
          <a:ln>
            <a:solidFill>
              <a:schemeClr val="tx1"/>
            </a:solidFill>
          </a:ln>
        </p:spPr>
        <p:txBody>
          <a:bodyPr wrap="square" rtlCol="0">
            <a:spAutoFit/>
          </a:bodyPr>
          <a:lstStyle/>
          <a:p>
            <a:pPr marL="0" lvl="1"/>
            <a:r>
              <a:rPr lang="en-US" sz="1900">
                <a:solidFill>
                  <a:srgbClr val="5B9BD5"/>
                </a:solidFill>
                <a:latin typeface="+mn-lt"/>
                <a:ea typeface="Verdana"/>
              </a:rPr>
              <a:t>12:10 – 12:40 </a:t>
            </a:r>
          </a:p>
          <a:p>
            <a:pPr marL="285750" lvl="1" indent="-285750">
              <a:buFont typeface="Arial" panose="020B0604020202020204" pitchFamily="34" charset="0"/>
              <a:buChar char="•"/>
            </a:pPr>
            <a:r>
              <a:rPr lang="en-US" sz="1900">
                <a:ea typeface="Verdana"/>
              </a:rPr>
              <a:t>QGIS – STYLES Custom Forms for QGIS (data entry/view)</a:t>
            </a:r>
          </a:p>
          <a:p>
            <a:pPr marL="285750" lvl="1" indent="-285750">
              <a:buFont typeface="Arial" panose="020B0604020202020204" pitchFamily="34" charset="0"/>
              <a:buChar char="•"/>
            </a:pPr>
            <a:r>
              <a:rPr lang="en-US" sz="1900">
                <a:latin typeface="+mn-lt"/>
                <a:ea typeface="Verdana"/>
              </a:rPr>
              <a:t>Demonstration of the INSPIRE SOIL </a:t>
            </a:r>
            <a:r>
              <a:rPr lang="en-US" sz="1900" err="1">
                <a:latin typeface="+mn-lt"/>
                <a:ea typeface="Verdana"/>
              </a:rPr>
              <a:t>Geopackage</a:t>
            </a:r>
            <a:r>
              <a:rPr lang="en-US" sz="1900">
                <a:latin typeface="+mn-lt"/>
                <a:ea typeface="Verdana"/>
              </a:rPr>
              <a:t> use with QGIS</a:t>
            </a:r>
          </a:p>
          <a:p>
            <a:pPr marL="285750" lvl="1" indent="-285750">
              <a:buFont typeface="Arial" panose="020B0604020202020204" pitchFamily="34" charset="0"/>
              <a:buChar char="•"/>
            </a:pPr>
            <a:r>
              <a:rPr lang="en-US" sz="1900">
                <a:latin typeface="+mn-lt"/>
                <a:ea typeface="Verdana"/>
              </a:rPr>
              <a:t>HALE </a:t>
            </a:r>
            <a:r>
              <a:rPr lang="en-US" sz="1900">
                <a:ea typeface="Verdana"/>
              </a:rPr>
              <a:t>studio transformation (if there is time …)</a:t>
            </a:r>
            <a:r>
              <a:rPr lang="en-US" sz="1900">
                <a:latin typeface="+mn-lt"/>
                <a:ea typeface="Verdana"/>
              </a:rPr>
              <a:t> </a:t>
            </a:r>
            <a:endParaRPr lang="en-US" sz="2400">
              <a:solidFill>
                <a:srgbClr val="5B9BD5"/>
              </a:solidFill>
              <a:latin typeface="+mn-lt"/>
              <a:ea typeface="Verdana"/>
            </a:endParaRPr>
          </a:p>
          <a:p>
            <a:pPr marL="0" lvl="1" indent="0">
              <a:buNone/>
            </a:pPr>
            <a:endParaRPr lang="en-US" sz="1200">
              <a:solidFill>
                <a:srgbClr val="5B9BD5"/>
              </a:solidFill>
              <a:latin typeface="+mn-lt"/>
              <a:ea typeface="Verdana"/>
            </a:endParaRPr>
          </a:p>
          <a:p>
            <a:pPr marL="0" lvl="1" indent="0">
              <a:buNone/>
            </a:pPr>
            <a:endParaRPr lang="en-US" sz="1200">
              <a:solidFill>
                <a:srgbClr val="5B9BD5"/>
              </a:solidFill>
              <a:latin typeface="+mn-lt"/>
              <a:ea typeface="Verdana"/>
            </a:endParaRPr>
          </a:p>
          <a:p>
            <a:pPr marL="0" lvl="1" indent="0">
              <a:buNone/>
            </a:pPr>
            <a:r>
              <a:rPr lang="en-US" sz="1900">
                <a:solidFill>
                  <a:srgbClr val="5B9BD5"/>
                </a:solidFill>
                <a:latin typeface="+mn-lt"/>
                <a:ea typeface="Verdana"/>
              </a:rPr>
              <a:t>12:40 – 13:00 </a:t>
            </a:r>
            <a:r>
              <a:rPr lang="en-US" sz="1900">
                <a:solidFill>
                  <a:srgbClr val="5B9BD5"/>
                </a:solidFill>
                <a:ea typeface="Verdana"/>
              </a:rPr>
              <a:t>Q&amp;A &amp; </a:t>
            </a:r>
            <a:r>
              <a:rPr lang="en-US" sz="1900" err="1">
                <a:solidFill>
                  <a:srgbClr val="5B9BD5"/>
                </a:solidFill>
                <a:ea typeface="Verdana"/>
              </a:rPr>
              <a:t>Mentimeter</a:t>
            </a:r>
            <a:endParaRPr lang="en-GB" sz="1900">
              <a:solidFill>
                <a:srgbClr val="5B9BD5"/>
              </a:solidFill>
              <a:ea typeface="Verdana"/>
            </a:endParaRPr>
          </a:p>
        </p:txBody>
      </p:sp>
      <p:sp>
        <p:nvSpPr>
          <p:cNvPr id="20" name="TextBox 19">
            <a:extLst>
              <a:ext uri="{FF2B5EF4-FFF2-40B4-BE49-F238E27FC236}">
                <a16:creationId xmlns:a16="http://schemas.microsoft.com/office/drawing/2014/main" id="{863D59AA-DA16-49AD-ADD6-F827F4950B01}"/>
              </a:ext>
            </a:extLst>
          </p:cNvPr>
          <p:cNvSpPr txBox="1"/>
          <p:nvPr/>
        </p:nvSpPr>
        <p:spPr>
          <a:xfrm>
            <a:off x="7373428" y="1152524"/>
            <a:ext cx="3897624" cy="369332"/>
          </a:xfrm>
          <a:prstGeom prst="rect">
            <a:avLst/>
          </a:prstGeom>
          <a:noFill/>
          <a:ln>
            <a:solidFill>
              <a:schemeClr val="tx1"/>
            </a:solidFill>
          </a:ln>
        </p:spPr>
        <p:txBody>
          <a:bodyPr wrap="square" rtlCol="0">
            <a:spAutoFit/>
          </a:bodyPr>
          <a:lstStyle/>
          <a:p>
            <a:r>
              <a:rPr lang="it-IT" sz="1800" b="1">
                <a:latin typeface="+mn-lt"/>
                <a:ea typeface="Verdana"/>
              </a:rPr>
              <a:t>INSPIRE SO GPKG in QGIS </a:t>
            </a:r>
            <a:endParaRPr lang="en-US" sz="1800" b="1">
              <a:latin typeface="+mn-lt"/>
              <a:ea typeface="Verdana"/>
            </a:endParaRPr>
          </a:p>
        </p:txBody>
      </p:sp>
      <p:sp>
        <p:nvSpPr>
          <p:cNvPr id="22" name="TextBox 21">
            <a:extLst>
              <a:ext uri="{FF2B5EF4-FFF2-40B4-BE49-F238E27FC236}">
                <a16:creationId xmlns:a16="http://schemas.microsoft.com/office/drawing/2014/main" id="{11B09BD4-AB5C-2625-1808-90CAFC4C7B4C}"/>
              </a:ext>
            </a:extLst>
          </p:cNvPr>
          <p:cNvSpPr txBox="1"/>
          <p:nvPr/>
        </p:nvSpPr>
        <p:spPr>
          <a:xfrm>
            <a:off x="7683812" y="844417"/>
            <a:ext cx="1658996" cy="384721"/>
          </a:xfrm>
          <a:prstGeom prst="rect">
            <a:avLst/>
          </a:prstGeom>
          <a:noFill/>
        </p:spPr>
        <p:txBody>
          <a:bodyPr wrap="square">
            <a:spAutoFit/>
          </a:bodyPr>
          <a:lstStyle/>
          <a:p>
            <a:r>
              <a:rPr lang="en-US" sz="1900">
                <a:solidFill>
                  <a:srgbClr val="5B9BD5"/>
                </a:solidFill>
                <a:ea typeface="Verdana"/>
              </a:rPr>
              <a:t>12:10 – 13:00</a:t>
            </a:r>
            <a:endParaRPr lang="en-GB" sz="1900">
              <a:solidFill>
                <a:srgbClr val="5B9BD5"/>
              </a:solidFill>
              <a:ea typeface="Verdana"/>
            </a:endParaRPr>
          </a:p>
        </p:txBody>
      </p:sp>
      <p:sp>
        <p:nvSpPr>
          <p:cNvPr id="2" name="Footer Placeholder 4">
            <a:extLst>
              <a:ext uri="{FF2B5EF4-FFF2-40B4-BE49-F238E27FC236}">
                <a16:creationId xmlns:a16="http://schemas.microsoft.com/office/drawing/2014/main" id="{53631740-BB86-1619-B326-92EA858EAA04}"/>
              </a:ext>
            </a:extLst>
          </p:cNvPr>
          <p:cNvSpPr>
            <a:spLocks noGrp="1"/>
          </p:cNvSpPr>
          <p:nvPr>
            <p:ph type="ftr" sz="quarter" idx="11"/>
          </p:nvPr>
        </p:nvSpPr>
        <p:spPr>
          <a:xfrm>
            <a:off x="4038600" y="6356352"/>
            <a:ext cx="4114800" cy="365125"/>
          </a:xfrm>
        </p:spPr>
        <p:txBody>
          <a:bodyPr/>
          <a:lstStyle/>
          <a:p>
            <a:pPr>
              <a:spcAft>
                <a:spcPts val="600"/>
              </a:spcAft>
            </a:pPr>
            <a:r>
              <a:rPr lang="en-US"/>
              <a:t>2nd Workshop on INSPIRE SOIL-</a:t>
            </a:r>
            <a:r>
              <a:rPr lang="en-US" err="1"/>
              <a:t>Geopackage</a:t>
            </a:r>
            <a:r>
              <a:rPr lang="en-US"/>
              <a:t> 2</a:t>
            </a:r>
            <a:r>
              <a:rPr lang="en-US" baseline="30000"/>
              <a:t>nd</a:t>
            </a:r>
            <a:r>
              <a:rPr lang="en-US"/>
              <a:t> December 2024</a:t>
            </a:r>
            <a:endParaRPr lang="en-GB"/>
          </a:p>
        </p:txBody>
      </p:sp>
    </p:spTree>
    <p:extLst>
      <p:ext uri="{BB962C8B-B14F-4D97-AF65-F5344CB8AC3E}">
        <p14:creationId xmlns:p14="http://schemas.microsoft.com/office/powerpoint/2010/main" val="984509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43745-19A3-1AAF-52D9-402F52B4D44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117FF62-E192-FA92-0C0A-5CF0101EADD5}"/>
              </a:ext>
            </a:extLst>
          </p:cNvPr>
          <p:cNvSpPr>
            <a:spLocks noGrp="1"/>
          </p:cNvSpPr>
          <p:nvPr>
            <p:ph type="ctrTitle"/>
          </p:nvPr>
        </p:nvSpPr>
        <p:spPr>
          <a:xfrm>
            <a:off x="1524000" y="1122363"/>
            <a:ext cx="9096375" cy="3649662"/>
          </a:xfrm>
        </p:spPr>
        <p:txBody>
          <a:bodyPr>
            <a:normAutofit fontScale="90000"/>
          </a:bodyPr>
          <a:lstStyle/>
          <a:p>
            <a:r>
              <a:rPr lang="da-DK" sz="4900" b="1">
                <a:solidFill>
                  <a:schemeClr val="accent5">
                    <a:lumMod val="50000"/>
                  </a:schemeClr>
                </a:solidFill>
              </a:rPr>
              <a:t>DEMO Geopackage / QGIS</a:t>
            </a:r>
            <a:br>
              <a:rPr lang="da-DK" sz="4900" b="1">
                <a:solidFill>
                  <a:schemeClr val="accent5">
                    <a:lumMod val="50000"/>
                  </a:schemeClr>
                </a:solidFill>
              </a:rPr>
            </a:br>
            <a:br>
              <a:rPr lang="da-DK" sz="4900" b="1">
                <a:solidFill>
                  <a:schemeClr val="accent5">
                    <a:lumMod val="50000"/>
                  </a:schemeClr>
                </a:solidFill>
              </a:rPr>
            </a:br>
            <a:r>
              <a:rPr lang="en-US" sz="4000">
                <a:solidFill>
                  <a:schemeClr val="accent5">
                    <a:lumMod val="50000"/>
                  </a:schemeClr>
                </a:solidFill>
                <a:latin typeface="+mn-lt"/>
                <a:ea typeface="Verdana"/>
              </a:rPr>
              <a:t>Live demonstration of the INSPIRE SOIL </a:t>
            </a:r>
            <a:r>
              <a:rPr lang="en-US" sz="4000" err="1">
                <a:solidFill>
                  <a:schemeClr val="accent5">
                    <a:lumMod val="50000"/>
                  </a:schemeClr>
                </a:solidFill>
                <a:latin typeface="+mn-lt"/>
                <a:ea typeface="Verdana"/>
              </a:rPr>
              <a:t>Geopackage</a:t>
            </a:r>
            <a:r>
              <a:rPr lang="en-US" sz="4000">
                <a:solidFill>
                  <a:schemeClr val="accent5">
                    <a:lumMod val="50000"/>
                  </a:schemeClr>
                </a:solidFill>
                <a:latin typeface="+mn-lt"/>
                <a:ea typeface="Verdana"/>
              </a:rPr>
              <a:t> use with QGIS</a:t>
            </a:r>
            <a:br>
              <a:rPr lang="en-US" sz="4000">
                <a:solidFill>
                  <a:schemeClr val="accent5">
                    <a:lumMod val="50000"/>
                  </a:schemeClr>
                </a:solidFill>
                <a:latin typeface="+mn-lt"/>
                <a:ea typeface="Verdana"/>
              </a:rPr>
            </a:br>
            <a:r>
              <a:rPr lang="en-US" sz="4000">
                <a:solidFill>
                  <a:schemeClr val="accent5">
                    <a:lumMod val="50000"/>
                  </a:schemeClr>
                </a:solidFill>
                <a:latin typeface="+mn-lt"/>
                <a:ea typeface="Verdana"/>
              </a:rPr>
              <a:t>Styles and Processing </a:t>
            </a:r>
            <a:br>
              <a:rPr lang="en-US" sz="4800">
                <a:solidFill>
                  <a:srgbClr val="5B9BD5"/>
                </a:solidFill>
                <a:latin typeface="+mn-lt"/>
                <a:ea typeface="Verdana"/>
              </a:rPr>
            </a:br>
            <a:endParaRPr lang="da-DK" sz="4400" b="1"/>
          </a:p>
        </p:txBody>
      </p:sp>
      <p:pic>
        <p:nvPicPr>
          <p:cNvPr id="4" name="Immagine 3">
            <a:extLst>
              <a:ext uri="{FF2B5EF4-FFF2-40B4-BE49-F238E27FC236}">
                <a16:creationId xmlns:a16="http://schemas.microsoft.com/office/drawing/2014/main" id="{A18866BA-7648-C752-8472-C921BD0AECD8}"/>
              </a:ext>
            </a:extLst>
          </p:cNvPr>
          <p:cNvPicPr>
            <a:picLocks noGrp="1" noRo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0501869" y="6258512"/>
            <a:ext cx="1434921" cy="419048"/>
          </a:xfrm>
          <a:prstGeom prst="rect">
            <a:avLst/>
          </a:prstGeom>
        </p:spPr>
      </p:pic>
      <p:pic>
        <p:nvPicPr>
          <p:cNvPr id="5" name="Elemento grafico 4">
            <a:extLst>
              <a:ext uri="{FF2B5EF4-FFF2-40B4-BE49-F238E27FC236}">
                <a16:creationId xmlns:a16="http://schemas.microsoft.com/office/drawing/2014/main" id="{CE3A2302-B504-C7E0-01BA-7E6C3F7E0912}"/>
              </a:ext>
            </a:extLst>
          </p:cNvPr>
          <p:cNvPicPr>
            <a:picLocks noGrp="1" noRot="1" noMove="1" noResize="1" noEditPoints="1" noAdjustHandles="1" noChangeArrowheads="1" noChangeShapeType="1" noCrop="1"/>
          </p:cNvPicPr>
          <p:nvPr/>
        </p:nvPicPr>
        <p:blipFill>
          <a:blip r:embed="rId4">
            <a:extLst>
              <a:ext uri="{96DAC541-7B7A-43D3-8B79-37D633B846F1}">
                <asvg:svgBlip xmlns:asvg="http://schemas.microsoft.com/office/drawing/2016/SVG/main" r:embed="rId5"/>
              </a:ext>
            </a:extLst>
          </a:blip>
          <a:stretch>
            <a:fillRect/>
          </a:stretch>
        </p:blipFill>
        <p:spPr>
          <a:xfrm>
            <a:off x="8586507" y="5941920"/>
            <a:ext cx="1581150" cy="876300"/>
          </a:xfrm>
          <a:prstGeom prst="rect">
            <a:avLst/>
          </a:prstGeom>
        </p:spPr>
      </p:pic>
    </p:spTree>
    <p:extLst>
      <p:ext uri="{BB962C8B-B14F-4D97-AF65-F5344CB8AC3E}">
        <p14:creationId xmlns:p14="http://schemas.microsoft.com/office/powerpoint/2010/main" val="3491622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C25B86-CEA3-13BF-9B44-662E03B1081A}"/>
            </a:ext>
          </a:extLst>
        </p:cNvPr>
        <p:cNvGrpSpPr/>
        <p:nvPr/>
      </p:nvGrpSpPr>
      <p:grpSpPr>
        <a:xfrm>
          <a:off x="0" y="0"/>
          <a:ext cx="0" cy="0"/>
          <a:chOff x="0" y="0"/>
          <a:chExt cx="0" cy="0"/>
        </a:xfrm>
      </p:grpSpPr>
      <p:sp>
        <p:nvSpPr>
          <p:cNvPr id="2" name="Segnaposto contenuto 2">
            <a:extLst>
              <a:ext uri="{FF2B5EF4-FFF2-40B4-BE49-F238E27FC236}">
                <a16:creationId xmlns:a16="http://schemas.microsoft.com/office/drawing/2014/main" id="{F43906A9-23F4-0D4C-4E4E-1CF379252B86}"/>
              </a:ext>
            </a:extLst>
          </p:cNvPr>
          <p:cNvSpPr txBox="1">
            <a:spLocks/>
          </p:cNvSpPr>
          <p:nvPr/>
        </p:nvSpPr>
        <p:spPr>
          <a:xfrm>
            <a:off x="1981200" y="2442928"/>
            <a:ext cx="7315200" cy="1039446"/>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rgbClr val="30B2C2"/>
                </a:solidFill>
                <a:latin typeface="Verdana" panose="020B0604030504040204" pitchFamily="34" charset="0"/>
                <a:ea typeface="Verdana" panose="020B0604030504040204" pitchFamily="34" charset="0"/>
                <a:cs typeface="+mj-cs"/>
              </a:defRPr>
            </a:lvl1pPr>
          </a:lstStyle>
          <a:p>
            <a:pPr algn="ctr"/>
            <a:r>
              <a:rPr lang="it-IT" sz="4400"/>
              <a:t>Online </a:t>
            </a:r>
            <a:r>
              <a:rPr lang="it-IT" sz="4400" err="1"/>
              <a:t>demonstration</a:t>
            </a:r>
            <a:r>
              <a:rPr lang="it-IT" sz="4400"/>
              <a:t> …</a:t>
            </a:r>
          </a:p>
        </p:txBody>
      </p:sp>
      <p:sp>
        <p:nvSpPr>
          <p:cNvPr id="3" name="Footer Placeholder 4">
            <a:extLst>
              <a:ext uri="{FF2B5EF4-FFF2-40B4-BE49-F238E27FC236}">
                <a16:creationId xmlns:a16="http://schemas.microsoft.com/office/drawing/2014/main" id="{5DCA4C32-3E36-7797-16A0-D061ED038E83}"/>
              </a:ext>
            </a:extLst>
          </p:cNvPr>
          <p:cNvSpPr>
            <a:spLocks noGrp="1"/>
          </p:cNvSpPr>
          <p:nvPr>
            <p:ph type="ftr" sz="quarter" idx="11"/>
          </p:nvPr>
        </p:nvSpPr>
        <p:spPr>
          <a:xfrm>
            <a:off x="4038600" y="6356352"/>
            <a:ext cx="4114800" cy="365125"/>
          </a:xfrm>
        </p:spPr>
        <p:txBody>
          <a:bodyPr/>
          <a:lstStyle/>
          <a:p>
            <a:pPr>
              <a:spcAft>
                <a:spcPts val="600"/>
              </a:spcAft>
            </a:pPr>
            <a:r>
              <a:rPr lang="en-US"/>
              <a:t>2nd Workshop on INSPIRE SOIL-</a:t>
            </a:r>
            <a:r>
              <a:rPr lang="en-US" err="1"/>
              <a:t>Geopackage</a:t>
            </a:r>
            <a:r>
              <a:rPr lang="en-US"/>
              <a:t> 2</a:t>
            </a:r>
            <a:r>
              <a:rPr lang="en-US" baseline="30000"/>
              <a:t>nd</a:t>
            </a:r>
            <a:r>
              <a:rPr lang="en-US"/>
              <a:t> December 2024</a:t>
            </a:r>
            <a:endParaRPr lang="en-GB"/>
          </a:p>
        </p:txBody>
      </p:sp>
    </p:spTree>
    <p:extLst>
      <p:ext uri="{BB962C8B-B14F-4D97-AF65-F5344CB8AC3E}">
        <p14:creationId xmlns:p14="http://schemas.microsoft.com/office/powerpoint/2010/main" val="983379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6FDF7-22B7-8E92-601A-09C76295874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D722BF9-F0B6-C02A-4DCD-D47BE4269741}"/>
              </a:ext>
            </a:extLst>
          </p:cNvPr>
          <p:cNvSpPr>
            <a:spLocks noGrp="1"/>
          </p:cNvSpPr>
          <p:nvPr>
            <p:ph type="ctrTitle"/>
          </p:nvPr>
        </p:nvSpPr>
        <p:spPr>
          <a:xfrm>
            <a:off x="806539" y="1122363"/>
            <a:ext cx="10412790" cy="2387600"/>
          </a:xfrm>
        </p:spPr>
        <p:txBody>
          <a:bodyPr>
            <a:normAutofit/>
          </a:bodyPr>
          <a:lstStyle/>
          <a:p>
            <a:r>
              <a:rPr lang="da-DK" sz="4400" b="1">
                <a:solidFill>
                  <a:schemeClr val="accent5">
                    <a:lumMod val="50000"/>
                  </a:schemeClr>
                </a:solidFill>
              </a:rPr>
              <a:t>Demo Hale Studio / Export GML</a:t>
            </a:r>
          </a:p>
        </p:txBody>
      </p:sp>
      <p:sp>
        <p:nvSpPr>
          <p:cNvPr id="3" name="Undertitel 2">
            <a:extLst>
              <a:ext uri="{FF2B5EF4-FFF2-40B4-BE49-F238E27FC236}">
                <a16:creationId xmlns:a16="http://schemas.microsoft.com/office/drawing/2014/main" id="{3921DE56-5EFA-560A-4D3E-2C305C245C18}"/>
              </a:ext>
            </a:extLst>
          </p:cNvPr>
          <p:cNvSpPr>
            <a:spLocks noGrp="1"/>
          </p:cNvSpPr>
          <p:nvPr>
            <p:ph type="subTitle" idx="1"/>
          </p:nvPr>
        </p:nvSpPr>
        <p:spPr/>
        <p:txBody>
          <a:bodyPr/>
          <a:lstStyle/>
          <a:p>
            <a:endParaRPr lang="da-DK"/>
          </a:p>
        </p:txBody>
      </p:sp>
      <p:pic>
        <p:nvPicPr>
          <p:cNvPr id="4" name="Immagine 3">
            <a:extLst>
              <a:ext uri="{FF2B5EF4-FFF2-40B4-BE49-F238E27FC236}">
                <a16:creationId xmlns:a16="http://schemas.microsoft.com/office/drawing/2014/main" id="{378D90AE-1CE4-3F89-4815-F7CA72ABC076}"/>
              </a:ext>
            </a:extLst>
          </p:cNvPr>
          <p:cNvPicPr>
            <a:picLocks noGrp="1" noRo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10501869" y="6258512"/>
            <a:ext cx="1434921" cy="419048"/>
          </a:xfrm>
          <a:prstGeom prst="rect">
            <a:avLst/>
          </a:prstGeom>
        </p:spPr>
      </p:pic>
      <p:pic>
        <p:nvPicPr>
          <p:cNvPr id="5" name="Elemento grafico 4">
            <a:extLst>
              <a:ext uri="{FF2B5EF4-FFF2-40B4-BE49-F238E27FC236}">
                <a16:creationId xmlns:a16="http://schemas.microsoft.com/office/drawing/2014/main" id="{CA388C70-A63E-D904-940D-2F9242FC3EB4}"/>
              </a:ext>
            </a:extLst>
          </p:cNvPr>
          <p:cNvPicPr>
            <a:picLocks noGrp="1" noRot="1" noMove="1" noResize="1" noEditPoints="1" noAdjustHandles="1" noChangeArrowheads="1" noChangeShapeType="1" noCrop="1"/>
          </p:cNvPicPr>
          <p:nvPr/>
        </p:nvPicPr>
        <p:blipFill>
          <a:blip r:embed="rId3">
            <a:extLst>
              <a:ext uri="{96DAC541-7B7A-43D3-8B79-37D633B846F1}">
                <asvg:svgBlip xmlns:asvg="http://schemas.microsoft.com/office/drawing/2016/SVG/main" r:embed="rId4"/>
              </a:ext>
            </a:extLst>
          </a:blip>
          <a:stretch>
            <a:fillRect/>
          </a:stretch>
        </p:blipFill>
        <p:spPr>
          <a:xfrm>
            <a:off x="8586507" y="5941920"/>
            <a:ext cx="1581150" cy="876300"/>
          </a:xfrm>
          <a:prstGeom prst="rect">
            <a:avLst/>
          </a:prstGeom>
        </p:spPr>
      </p:pic>
    </p:spTree>
    <p:extLst>
      <p:ext uri="{BB962C8B-B14F-4D97-AF65-F5344CB8AC3E}">
        <p14:creationId xmlns:p14="http://schemas.microsoft.com/office/powerpoint/2010/main" val="26940042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6E8E4-F60D-E8F1-71A0-517B62F01BC3}"/>
            </a:ext>
          </a:extLst>
        </p:cNvPr>
        <p:cNvGrpSpPr/>
        <p:nvPr/>
      </p:nvGrpSpPr>
      <p:grpSpPr>
        <a:xfrm>
          <a:off x="0" y="0"/>
          <a:ext cx="0" cy="0"/>
          <a:chOff x="0" y="0"/>
          <a:chExt cx="0" cy="0"/>
        </a:xfrm>
      </p:grpSpPr>
      <p:pic>
        <p:nvPicPr>
          <p:cNvPr id="10" name="Elemento grafico 9">
            <a:extLst>
              <a:ext uri="{FF2B5EF4-FFF2-40B4-BE49-F238E27FC236}">
                <a16:creationId xmlns:a16="http://schemas.microsoft.com/office/drawing/2014/main" id="{519408F4-CDF7-C6A5-2F1D-26103C5B6570}"/>
              </a:ext>
            </a:extLst>
          </p:cNvPr>
          <p:cNvPicPr>
            <a:picLocks noGrp="1" noRot="1" noMove="1" noResize="1" noEditPoints="1" noAdjustHandles="1" noChangeArrowheads="1" noChangeShapeType="1" noCrop="1"/>
          </p:cNvPicPr>
          <p:nvPr/>
        </p:nvPicPr>
        <p:blipFill>
          <a:blip r:embed="rId5">
            <a:extLst>
              <a:ext uri="{96DAC541-7B7A-43D3-8B79-37D633B846F1}">
                <asvg:svgBlip xmlns:asvg="http://schemas.microsoft.com/office/drawing/2016/SVG/main" r:embed="rId6"/>
              </a:ext>
            </a:extLst>
          </a:blip>
          <a:stretch>
            <a:fillRect/>
          </a:stretch>
        </p:blipFill>
        <p:spPr>
          <a:xfrm>
            <a:off x="8586507" y="5941920"/>
            <a:ext cx="1581150" cy="876300"/>
          </a:xfrm>
          <a:prstGeom prst="rect">
            <a:avLst/>
          </a:prstGeom>
        </p:spPr>
      </p:pic>
      <p:pic>
        <p:nvPicPr>
          <p:cNvPr id="11" name="Immagine 10" descr="Immagine che contiene Carattere, testo, Elementi grafici, schermata&#10;&#10;Descrizione generata automaticamente">
            <a:extLst>
              <a:ext uri="{FF2B5EF4-FFF2-40B4-BE49-F238E27FC236}">
                <a16:creationId xmlns:a16="http://schemas.microsoft.com/office/drawing/2014/main" id="{579C587E-46A0-0A79-AB84-7A1AB9FC0787}"/>
              </a:ext>
            </a:extLst>
          </p:cNvPr>
          <p:cNvPicPr>
            <a:picLocks noGrp="1" noRo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tretch>
            <a:fillRect/>
          </a:stretch>
        </p:blipFill>
        <p:spPr>
          <a:xfrm>
            <a:off x="10322503" y="6077558"/>
            <a:ext cx="1614287" cy="605023"/>
          </a:xfrm>
          <a:prstGeom prst="rect">
            <a:avLst/>
          </a:prstGeom>
        </p:spPr>
      </p:pic>
      <p:sp>
        <p:nvSpPr>
          <p:cNvPr id="2" name="Titel 1">
            <a:extLst>
              <a:ext uri="{FF2B5EF4-FFF2-40B4-BE49-F238E27FC236}">
                <a16:creationId xmlns:a16="http://schemas.microsoft.com/office/drawing/2014/main" id="{38F9AA45-3EA8-2F42-32C7-916E4DD3871D}"/>
              </a:ext>
            </a:extLst>
          </p:cNvPr>
          <p:cNvSpPr>
            <a:spLocks noGrp="1"/>
          </p:cNvSpPr>
          <p:nvPr>
            <p:ph type="title"/>
          </p:nvPr>
        </p:nvSpPr>
        <p:spPr>
          <a:xfrm>
            <a:off x="1623886" y="652821"/>
            <a:ext cx="8944228" cy="564776"/>
          </a:xfrm>
        </p:spPr>
        <p:txBody>
          <a:bodyPr/>
          <a:lstStyle/>
          <a:p>
            <a:r>
              <a:rPr lang="en-US" b="1"/>
              <a:t>How to use the HALE Studio Project</a:t>
            </a:r>
            <a:endParaRPr lang="da-DK" b="1"/>
          </a:p>
        </p:txBody>
      </p:sp>
      <p:sp>
        <p:nvSpPr>
          <p:cNvPr id="3" name="Pladsholder til tekst 2">
            <a:extLst>
              <a:ext uri="{FF2B5EF4-FFF2-40B4-BE49-F238E27FC236}">
                <a16:creationId xmlns:a16="http://schemas.microsoft.com/office/drawing/2014/main" id="{B740FD9D-E188-0DD4-DA67-14253D3C4105}"/>
              </a:ext>
            </a:extLst>
          </p:cNvPr>
          <p:cNvSpPr>
            <a:spLocks noGrp="1"/>
          </p:cNvSpPr>
          <p:nvPr>
            <p:ph type="body" idx="1"/>
          </p:nvPr>
        </p:nvSpPr>
        <p:spPr>
          <a:xfrm>
            <a:off x="983916" y="2161781"/>
            <a:ext cx="10361117" cy="564776"/>
          </a:xfrm>
        </p:spPr>
        <p:txBody>
          <a:bodyPr>
            <a:normAutofit/>
          </a:bodyPr>
          <a:lstStyle/>
          <a:p>
            <a:r>
              <a:rPr lang="en-US" sz="2800" b="1"/>
              <a:t>Open The “GPKG-to-GML” Hale Studio Project</a:t>
            </a:r>
            <a:endParaRPr lang="da-DK" sz="2800"/>
          </a:p>
        </p:txBody>
      </p:sp>
      <p:sp>
        <p:nvSpPr>
          <p:cNvPr id="4" name="Pladsholder til tekst 2">
            <a:extLst>
              <a:ext uri="{FF2B5EF4-FFF2-40B4-BE49-F238E27FC236}">
                <a16:creationId xmlns:a16="http://schemas.microsoft.com/office/drawing/2014/main" id="{2AAC64F3-A820-EB06-D772-5D0D5C6CFF22}"/>
              </a:ext>
            </a:extLst>
          </p:cNvPr>
          <p:cNvSpPr txBox="1">
            <a:spLocks/>
          </p:cNvSpPr>
          <p:nvPr/>
        </p:nvSpPr>
        <p:spPr>
          <a:xfrm>
            <a:off x="1061096" y="3292801"/>
            <a:ext cx="10361117" cy="564776"/>
          </a:xfrm>
          <a:prstGeom prst="rect">
            <a:avLst/>
          </a:prstGeom>
        </p:spPr>
        <p:txBody>
          <a:bodyPr vert="horz" lIns="91440" tIns="45720" rIns="91440" bIns="45720" rtlCol="0">
            <a:normAutofit/>
          </a:bodyPr>
          <a:lstStyle>
            <a:lvl1pPr marL="0" indent="0" algn="l" defTabSz="514350" rtl="0" eaLnBrk="1" latinLnBrk="0" hangingPunct="1">
              <a:lnSpc>
                <a:spcPct val="90000"/>
              </a:lnSpc>
              <a:spcBef>
                <a:spcPts val="563"/>
              </a:spcBef>
              <a:buFont typeface="Arial" panose="020B0604020202020204" pitchFamily="34" charset="0"/>
              <a:buNone/>
              <a:defRPr sz="1350" kern="1200" baseline="0">
                <a:solidFill>
                  <a:srgbClr val="967E51"/>
                </a:solidFill>
                <a:latin typeface="Verdana" panose="020B0604030504040204" pitchFamily="34" charset="0"/>
                <a:ea typeface="Verdana" panose="020B0604030504040204" pitchFamily="34" charset="0"/>
                <a:cs typeface="+mn-cs"/>
              </a:defRPr>
            </a:lvl1pPr>
            <a:lvl2pPr marL="257175" indent="0" algn="l" defTabSz="514350" rtl="0" eaLnBrk="1" latinLnBrk="0" hangingPunct="1">
              <a:lnSpc>
                <a:spcPct val="90000"/>
              </a:lnSpc>
              <a:spcBef>
                <a:spcPts val="281"/>
              </a:spcBef>
              <a:buFont typeface="Arial" panose="020B0604020202020204" pitchFamily="34" charset="0"/>
              <a:buNone/>
              <a:defRPr sz="1125" kern="1200">
                <a:solidFill>
                  <a:schemeClr val="tx1">
                    <a:tint val="75000"/>
                  </a:schemeClr>
                </a:solidFill>
                <a:latin typeface="Verdana" panose="020B0604030504040204" pitchFamily="34" charset="0"/>
                <a:ea typeface="Verdana" panose="020B0604030504040204" pitchFamily="34" charset="0"/>
                <a:cs typeface="+mn-cs"/>
              </a:defRPr>
            </a:lvl2pPr>
            <a:lvl3pPr marL="514350" indent="0" algn="l" defTabSz="514350" rtl="0" eaLnBrk="1" latinLnBrk="0" hangingPunct="1">
              <a:lnSpc>
                <a:spcPct val="90000"/>
              </a:lnSpc>
              <a:spcBef>
                <a:spcPts val="281"/>
              </a:spcBef>
              <a:buFont typeface="Arial" panose="020B0604020202020204" pitchFamily="34" charset="0"/>
              <a:buNone/>
              <a:defRPr sz="1013" kern="1200">
                <a:solidFill>
                  <a:schemeClr val="tx1">
                    <a:tint val="75000"/>
                  </a:schemeClr>
                </a:solidFill>
                <a:latin typeface="Verdana" panose="020B0604030504040204" pitchFamily="34" charset="0"/>
                <a:ea typeface="Verdana" panose="020B0604030504040204" pitchFamily="34" charset="0"/>
                <a:cs typeface="+mn-cs"/>
              </a:defRPr>
            </a:lvl3pPr>
            <a:lvl4pPr marL="77152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Verdana" panose="020B0604030504040204" pitchFamily="34" charset="0"/>
                <a:ea typeface="Verdana" panose="020B0604030504040204" pitchFamily="34" charset="0"/>
                <a:cs typeface="+mn-cs"/>
              </a:defRPr>
            </a:lvl4pPr>
            <a:lvl5pPr marL="102870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Verdana" panose="020B0604030504040204" pitchFamily="34" charset="0"/>
                <a:ea typeface="Verdana" panose="020B0604030504040204" pitchFamily="34" charset="0"/>
                <a:cs typeface="+mn-cs"/>
              </a:defRPr>
            </a:lvl5pPr>
            <a:lvl6pPr marL="128587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6pPr>
            <a:lvl7pPr marL="154305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7pPr>
            <a:lvl8pPr marL="180022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8pPr>
            <a:lvl9pPr marL="205740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9pPr>
          </a:lstStyle>
          <a:p>
            <a:r>
              <a:rPr lang="en-US" sz="2800" b="1"/>
              <a:t>Import the Geopackage Data</a:t>
            </a:r>
            <a:endParaRPr lang="da-DK" sz="2800"/>
          </a:p>
        </p:txBody>
      </p:sp>
      <p:sp>
        <p:nvSpPr>
          <p:cNvPr id="5" name="Pladsholder til tekst 2">
            <a:extLst>
              <a:ext uri="{FF2B5EF4-FFF2-40B4-BE49-F238E27FC236}">
                <a16:creationId xmlns:a16="http://schemas.microsoft.com/office/drawing/2014/main" id="{516FF744-182D-ABDF-1C19-B43F218D492D}"/>
              </a:ext>
            </a:extLst>
          </p:cNvPr>
          <p:cNvSpPr txBox="1">
            <a:spLocks/>
          </p:cNvSpPr>
          <p:nvPr/>
        </p:nvSpPr>
        <p:spPr>
          <a:xfrm>
            <a:off x="1061097" y="4572134"/>
            <a:ext cx="10361117" cy="564776"/>
          </a:xfrm>
          <a:prstGeom prst="rect">
            <a:avLst/>
          </a:prstGeom>
        </p:spPr>
        <p:txBody>
          <a:bodyPr vert="horz" lIns="91440" tIns="45720" rIns="91440" bIns="45720" rtlCol="0">
            <a:normAutofit/>
          </a:bodyPr>
          <a:lstStyle>
            <a:lvl1pPr marL="0" indent="0" algn="l" defTabSz="514350" rtl="0" eaLnBrk="1" latinLnBrk="0" hangingPunct="1">
              <a:lnSpc>
                <a:spcPct val="90000"/>
              </a:lnSpc>
              <a:spcBef>
                <a:spcPts val="563"/>
              </a:spcBef>
              <a:buFont typeface="Arial" panose="020B0604020202020204" pitchFamily="34" charset="0"/>
              <a:buNone/>
              <a:defRPr sz="1350" kern="1200" baseline="0">
                <a:solidFill>
                  <a:srgbClr val="967E51"/>
                </a:solidFill>
                <a:latin typeface="Verdana" panose="020B0604030504040204" pitchFamily="34" charset="0"/>
                <a:ea typeface="Verdana" panose="020B0604030504040204" pitchFamily="34" charset="0"/>
                <a:cs typeface="+mn-cs"/>
              </a:defRPr>
            </a:lvl1pPr>
            <a:lvl2pPr marL="257175" indent="0" algn="l" defTabSz="514350" rtl="0" eaLnBrk="1" latinLnBrk="0" hangingPunct="1">
              <a:lnSpc>
                <a:spcPct val="90000"/>
              </a:lnSpc>
              <a:spcBef>
                <a:spcPts val="281"/>
              </a:spcBef>
              <a:buFont typeface="Arial" panose="020B0604020202020204" pitchFamily="34" charset="0"/>
              <a:buNone/>
              <a:defRPr sz="1125" kern="1200">
                <a:solidFill>
                  <a:schemeClr val="tx1">
                    <a:tint val="75000"/>
                  </a:schemeClr>
                </a:solidFill>
                <a:latin typeface="Verdana" panose="020B0604030504040204" pitchFamily="34" charset="0"/>
                <a:ea typeface="Verdana" panose="020B0604030504040204" pitchFamily="34" charset="0"/>
                <a:cs typeface="+mn-cs"/>
              </a:defRPr>
            </a:lvl2pPr>
            <a:lvl3pPr marL="514350" indent="0" algn="l" defTabSz="514350" rtl="0" eaLnBrk="1" latinLnBrk="0" hangingPunct="1">
              <a:lnSpc>
                <a:spcPct val="90000"/>
              </a:lnSpc>
              <a:spcBef>
                <a:spcPts val="281"/>
              </a:spcBef>
              <a:buFont typeface="Arial" panose="020B0604020202020204" pitchFamily="34" charset="0"/>
              <a:buNone/>
              <a:defRPr sz="1013" kern="1200">
                <a:solidFill>
                  <a:schemeClr val="tx1">
                    <a:tint val="75000"/>
                  </a:schemeClr>
                </a:solidFill>
                <a:latin typeface="Verdana" panose="020B0604030504040204" pitchFamily="34" charset="0"/>
                <a:ea typeface="Verdana" panose="020B0604030504040204" pitchFamily="34" charset="0"/>
                <a:cs typeface="+mn-cs"/>
              </a:defRPr>
            </a:lvl3pPr>
            <a:lvl4pPr marL="77152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Verdana" panose="020B0604030504040204" pitchFamily="34" charset="0"/>
                <a:ea typeface="Verdana" panose="020B0604030504040204" pitchFamily="34" charset="0"/>
                <a:cs typeface="+mn-cs"/>
              </a:defRPr>
            </a:lvl4pPr>
            <a:lvl5pPr marL="102870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Verdana" panose="020B0604030504040204" pitchFamily="34" charset="0"/>
                <a:ea typeface="Verdana" panose="020B0604030504040204" pitchFamily="34" charset="0"/>
                <a:cs typeface="+mn-cs"/>
              </a:defRPr>
            </a:lvl5pPr>
            <a:lvl6pPr marL="128587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6pPr>
            <a:lvl7pPr marL="154305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7pPr>
            <a:lvl8pPr marL="180022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8pPr>
            <a:lvl9pPr marL="205740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9pPr>
          </a:lstStyle>
          <a:p>
            <a:r>
              <a:rPr lang="en-US" sz="2800" b="1"/>
              <a:t>Export the GML</a:t>
            </a:r>
            <a:endParaRPr lang="da-DK" sz="2800"/>
          </a:p>
        </p:txBody>
      </p:sp>
      <p:pic>
        <p:nvPicPr>
          <p:cNvPr id="6" name="Timeline 1">
            <a:hlinkClick r:id="" action="ppaction://media"/>
            <a:extLst>
              <a:ext uri="{FF2B5EF4-FFF2-40B4-BE49-F238E27FC236}">
                <a16:creationId xmlns:a16="http://schemas.microsoft.com/office/drawing/2014/main" id="{C95E10A5-524C-814A-0860-894D2F8BDCC1}"/>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533853" y="377690"/>
            <a:ext cx="9028451" cy="564278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6937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 calcmode="lin" valueType="num">
                                      <p:cBhvr additive="base">
                                        <p:cTn id="19"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3">
                                            <p:txEl>
                                              <p:pRg st="0" end="0"/>
                                            </p:txEl>
                                          </p:spTgt>
                                        </p:tgtEl>
                                      </p:cBhvr>
                                    </p:animEffect>
                                    <p:set>
                                      <p:cBhvr>
                                        <p:cTn id="25" dur="1" fill="hold">
                                          <p:stCondLst>
                                            <p:cond delay="499"/>
                                          </p:stCondLst>
                                        </p:cTn>
                                        <p:tgtEl>
                                          <p:spTgt spid="3">
                                            <p:txEl>
                                              <p:pRg st="0" end="0"/>
                                            </p:txEl>
                                          </p:spTgt>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4">
                                            <p:txEl>
                                              <p:pRg st="0" end="0"/>
                                            </p:txEl>
                                          </p:spTgt>
                                        </p:tgtEl>
                                      </p:cBhvr>
                                    </p:animEffect>
                                    <p:set>
                                      <p:cBhvr>
                                        <p:cTn id="28" dur="1" fill="hold">
                                          <p:stCondLst>
                                            <p:cond delay="499"/>
                                          </p:stCondLst>
                                        </p:cTn>
                                        <p:tgtEl>
                                          <p:spTgt spid="4">
                                            <p:txEl>
                                              <p:pRg st="0" end="0"/>
                                            </p:txEl>
                                          </p:spTgt>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5">
                                            <p:txEl>
                                              <p:pRg st="0" end="0"/>
                                            </p:txEl>
                                          </p:spTgt>
                                        </p:tgtEl>
                                      </p:cBhvr>
                                    </p:animEffect>
                                    <p:set>
                                      <p:cBhvr>
                                        <p:cTn id="31" dur="1" fill="hold">
                                          <p:stCondLst>
                                            <p:cond delay="499"/>
                                          </p:stCondLst>
                                        </p:cTn>
                                        <p:tgtEl>
                                          <p:spTgt spid="5">
                                            <p:txEl>
                                              <p:pRg st="0" end="0"/>
                                            </p:txEl>
                                          </p:spTgt>
                                        </p:tgtEl>
                                        <p:attrNameLst>
                                          <p:attrName>style.visibility</p:attrName>
                                        </p:attrNameLst>
                                      </p:cBhvr>
                                      <p:to>
                                        <p:strVal val="hidden"/>
                                      </p:to>
                                    </p:se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par>
                          <p:cTn id="36" fill="hold">
                            <p:stCondLst>
                              <p:cond delay="1000"/>
                            </p:stCondLst>
                            <p:childTnLst>
                              <p:par>
                                <p:cTn id="37" presetID="1" presetClass="mediacall" presetSubtype="0" fill="hold" nodeType="afterEffect">
                                  <p:stCondLst>
                                    <p:cond delay="0"/>
                                  </p:stCondLst>
                                  <p:childTnLst>
                                    <p:cmd type="call" cmd="playFrom(0.0)">
                                      <p:cBhvr>
                                        <p:cTn id="38" dur="10468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9" fill="hold" display="0">
                  <p:stCondLst>
                    <p:cond delay="indefinite"/>
                  </p:stCondLst>
                </p:cTn>
                <p:tgtEl>
                  <p:spTgt spid="6"/>
                </p:tgtEl>
              </p:cMediaNode>
            </p:video>
          </p:childTnLst>
        </p:cTn>
      </p:par>
    </p:tnLst>
    <p:bldLst>
      <p:bldP spid="3" grpId="0" build="p"/>
      <p:bldP spid="3" grpId="1" build="p"/>
      <p:bldP spid="4" grpId="0" build="p"/>
      <p:bldP spid="4" grpId="1" build="allAtOnce"/>
      <p:bldP spid="5" grpId="0" build="p"/>
      <p:bldP spid="5" grpId="1"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0386B-05A7-DC80-E710-A6A5330E20A6}"/>
            </a:ext>
          </a:extLst>
        </p:cNvPr>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6D87D8E5-5F08-A53C-EE72-5C3D4651A86C}"/>
              </a:ext>
            </a:extLst>
          </p:cNvPr>
          <p:cNvSpPr txBox="1">
            <a:spLocks/>
          </p:cNvSpPr>
          <p:nvPr/>
        </p:nvSpPr>
        <p:spPr>
          <a:xfrm>
            <a:off x="1505511" y="-235"/>
            <a:ext cx="9553014" cy="1039446"/>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rgbClr val="30B2C2"/>
                </a:solidFill>
                <a:latin typeface="Verdana" panose="020B0604030504040204" pitchFamily="34" charset="0"/>
                <a:ea typeface="Verdana" panose="020B0604030504040204" pitchFamily="34" charset="0"/>
                <a:cs typeface="+mj-cs"/>
              </a:defRPr>
            </a:lvl1pPr>
          </a:lstStyle>
          <a:p>
            <a:pPr algn="ctr"/>
            <a:r>
              <a:rPr lang="it-IT" sz="4000"/>
              <a:t>MENTI &amp; Q&amp;A TIME</a:t>
            </a:r>
          </a:p>
        </p:txBody>
      </p:sp>
      <p:sp>
        <p:nvSpPr>
          <p:cNvPr id="4" name="Segnaposto contenuto 2">
            <a:extLst>
              <a:ext uri="{FF2B5EF4-FFF2-40B4-BE49-F238E27FC236}">
                <a16:creationId xmlns:a16="http://schemas.microsoft.com/office/drawing/2014/main" id="{7921959D-3432-8903-4BDD-A4926F8F272B}"/>
              </a:ext>
            </a:extLst>
          </p:cNvPr>
          <p:cNvSpPr txBox="1">
            <a:spLocks/>
          </p:cNvSpPr>
          <p:nvPr/>
        </p:nvSpPr>
        <p:spPr>
          <a:xfrm>
            <a:off x="1157508" y="2572482"/>
            <a:ext cx="9936480" cy="427482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rgbClr val="30B2C2"/>
                </a:solidFill>
                <a:latin typeface="Verdana" panose="020B0604030504040204" pitchFamily="34" charset="0"/>
                <a:ea typeface="Verdana" panose="020B0604030504040204" pitchFamily="34" charset="0"/>
                <a:cs typeface="+mj-cs"/>
              </a:defRPr>
            </a:lvl1pPr>
          </a:lstStyle>
          <a:p>
            <a:pPr algn="ctr"/>
            <a:endParaRPr lang="it-IT" sz="2800" dirty="0">
              <a:solidFill>
                <a:schemeClr val="accent1">
                  <a:lumMod val="75000"/>
                </a:schemeClr>
              </a:solidFill>
            </a:endParaRPr>
          </a:p>
          <a:p>
            <a:pPr algn="ctr"/>
            <a:r>
              <a:rPr lang="it-IT" sz="2800" b="1" dirty="0">
                <a:solidFill>
                  <a:schemeClr val="accent1">
                    <a:lumMod val="75000"/>
                  </a:schemeClr>
                </a:solidFill>
              </a:rPr>
              <a:t>Thanks for </a:t>
            </a:r>
            <a:r>
              <a:rPr lang="it-IT" sz="2800" b="1" dirty="0" err="1">
                <a:solidFill>
                  <a:schemeClr val="accent1">
                    <a:lumMod val="75000"/>
                  </a:schemeClr>
                </a:solidFill>
              </a:rPr>
              <a:t>your</a:t>
            </a:r>
            <a:r>
              <a:rPr lang="it-IT" sz="2800" b="1" dirty="0">
                <a:solidFill>
                  <a:schemeClr val="accent1">
                    <a:lumMod val="75000"/>
                  </a:schemeClr>
                </a:solidFill>
              </a:rPr>
              <a:t> </a:t>
            </a:r>
            <a:r>
              <a:rPr lang="it-IT" sz="2800" b="1" dirty="0" err="1">
                <a:solidFill>
                  <a:schemeClr val="accent1">
                    <a:lumMod val="75000"/>
                  </a:schemeClr>
                </a:solidFill>
              </a:rPr>
              <a:t>attention</a:t>
            </a:r>
            <a:r>
              <a:rPr lang="it-IT" sz="2800" b="1" dirty="0">
                <a:solidFill>
                  <a:schemeClr val="accent1">
                    <a:lumMod val="75000"/>
                  </a:schemeClr>
                </a:solidFill>
              </a:rPr>
              <a:t>!</a:t>
            </a:r>
          </a:p>
          <a:p>
            <a:pPr algn="ctr"/>
            <a:endParaRPr lang="it-IT" sz="2800" dirty="0">
              <a:solidFill>
                <a:schemeClr val="accent1">
                  <a:lumMod val="75000"/>
                </a:schemeClr>
              </a:solidFill>
            </a:endParaRPr>
          </a:p>
          <a:p>
            <a:pPr algn="ctr"/>
            <a:r>
              <a:rPr lang="it-IT" sz="2800" dirty="0" err="1">
                <a:solidFill>
                  <a:schemeClr val="accent1">
                    <a:lumMod val="75000"/>
                  </a:schemeClr>
                </a:solidFill>
              </a:rPr>
              <a:t>We</a:t>
            </a:r>
            <a:r>
              <a:rPr lang="it-IT" sz="2800" dirty="0">
                <a:solidFill>
                  <a:schemeClr val="accent1">
                    <a:lumMod val="75000"/>
                  </a:schemeClr>
                </a:solidFill>
              </a:rPr>
              <a:t> </a:t>
            </a:r>
            <a:r>
              <a:rPr lang="it-IT" sz="2800" dirty="0" err="1">
                <a:solidFill>
                  <a:schemeClr val="accent1">
                    <a:lumMod val="75000"/>
                  </a:schemeClr>
                </a:solidFill>
              </a:rPr>
              <a:t>hope</a:t>
            </a:r>
            <a:r>
              <a:rPr lang="it-IT" sz="2800" dirty="0">
                <a:solidFill>
                  <a:schemeClr val="accent1">
                    <a:lumMod val="75000"/>
                  </a:schemeClr>
                </a:solidFill>
              </a:rPr>
              <a:t> to </a:t>
            </a:r>
            <a:r>
              <a:rPr lang="it-IT" sz="2800" dirty="0" err="1">
                <a:solidFill>
                  <a:schemeClr val="accent1">
                    <a:lumMod val="75000"/>
                  </a:schemeClr>
                </a:solidFill>
              </a:rPr>
              <a:t>see</a:t>
            </a:r>
            <a:r>
              <a:rPr lang="it-IT" sz="2800" dirty="0">
                <a:solidFill>
                  <a:schemeClr val="accent1">
                    <a:lumMod val="75000"/>
                  </a:schemeClr>
                </a:solidFill>
              </a:rPr>
              <a:t> </a:t>
            </a:r>
            <a:r>
              <a:rPr lang="it-IT" sz="2800" dirty="0" err="1">
                <a:solidFill>
                  <a:schemeClr val="accent1">
                    <a:lumMod val="75000"/>
                  </a:schemeClr>
                </a:solidFill>
              </a:rPr>
              <a:t>you</a:t>
            </a:r>
            <a:r>
              <a:rPr lang="it-IT" sz="2800" dirty="0">
                <a:solidFill>
                  <a:schemeClr val="accent1">
                    <a:lumMod val="75000"/>
                  </a:schemeClr>
                </a:solidFill>
              </a:rPr>
              <a:t> on </a:t>
            </a:r>
            <a:r>
              <a:rPr lang="it-IT" sz="2800">
                <a:solidFill>
                  <a:schemeClr val="accent1">
                    <a:lumMod val="75000"/>
                  </a:schemeClr>
                </a:solidFill>
              </a:rPr>
              <a:t>the Third </a:t>
            </a:r>
            <a:r>
              <a:rPr lang="it-IT" sz="2800" dirty="0">
                <a:solidFill>
                  <a:schemeClr val="accent1">
                    <a:lumMod val="75000"/>
                  </a:schemeClr>
                </a:solidFill>
              </a:rPr>
              <a:t>Workshop</a:t>
            </a:r>
          </a:p>
          <a:p>
            <a:pPr algn="ctr"/>
            <a:endParaRPr lang="it-IT" sz="1800" dirty="0"/>
          </a:p>
          <a:p>
            <a:pPr algn="ctr"/>
            <a:r>
              <a:rPr lang="en-US" sz="2400" b="1" dirty="0">
                <a:solidFill>
                  <a:schemeClr val="accent1">
                    <a:lumMod val="75000"/>
                  </a:schemeClr>
                </a:solidFill>
              </a:rPr>
              <a:t>9</a:t>
            </a:r>
            <a:r>
              <a:rPr lang="en-US" sz="2400" b="1" baseline="30000" dirty="0">
                <a:solidFill>
                  <a:schemeClr val="accent1">
                    <a:lumMod val="75000"/>
                  </a:schemeClr>
                </a:solidFill>
              </a:rPr>
              <a:t>th</a:t>
            </a:r>
            <a:r>
              <a:rPr lang="en-US" sz="2400" b="1" dirty="0">
                <a:solidFill>
                  <a:schemeClr val="accent1">
                    <a:lumMod val="75000"/>
                  </a:schemeClr>
                </a:solidFill>
              </a:rPr>
              <a:t> December 2024, 11.00 to 13.00 am, CET time zone.</a:t>
            </a:r>
          </a:p>
          <a:p>
            <a:pPr algn="ctr"/>
            <a:endParaRPr lang="en-US" sz="2400" dirty="0"/>
          </a:p>
          <a:p>
            <a:pPr algn="ctr"/>
            <a:r>
              <a:rPr lang="en-US" sz="2000" dirty="0"/>
              <a:t>Recordings will be available on EJPSOIL YouTube channel </a:t>
            </a:r>
            <a:r>
              <a:rPr lang="en-US" sz="1800" dirty="0">
                <a:hlinkClick r:id="rId3"/>
              </a:rPr>
              <a:t>https://www.youtube.com/@ejpsoil6391</a:t>
            </a:r>
            <a:r>
              <a:rPr lang="en-US" sz="1800" dirty="0"/>
              <a:t> </a:t>
            </a:r>
            <a:endParaRPr lang="en-US" sz="2400" dirty="0"/>
          </a:p>
          <a:p>
            <a:pPr algn="ctr"/>
            <a:endParaRPr lang="en-US" sz="1800" dirty="0"/>
          </a:p>
          <a:p>
            <a:pPr algn="ctr"/>
            <a:r>
              <a:rPr lang="en-US" sz="2000" dirty="0"/>
              <a:t>The presentation will be shared on the EJP SOIL website </a:t>
            </a:r>
            <a:r>
              <a:rPr lang="en-US" sz="1800" dirty="0">
                <a:hlinkClick r:id="rId4"/>
              </a:rPr>
              <a:t>https://ejpsoil.eu/soil-research/soil-data-monitoring-mapping-and-modelling</a:t>
            </a:r>
            <a:r>
              <a:rPr lang="en-US" sz="1800" dirty="0"/>
              <a:t> </a:t>
            </a:r>
            <a:endParaRPr lang="it-IT" sz="1800" dirty="0"/>
          </a:p>
          <a:p>
            <a:pPr algn="ctr"/>
            <a:endParaRPr lang="it-IT" sz="1600" dirty="0"/>
          </a:p>
          <a:p>
            <a:pPr algn="ctr"/>
            <a:r>
              <a:rPr lang="it-IT" sz="1800" dirty="0"/>
              <a:t>For </a:t>
            </a:r>
            <a:r>
              <a:rPr lang="it-IT" sz="1800" dirty="0" err="1"/>
              <a:t>questions</a:t>
            </a:r>
            <a:r>
              <a:rPr lang="it-IT" sz="1600" dirty="0"/>
              <a:t>: </a:t>
            </a:r>
            <a:r>
              <a:rPr lang="it-IT" sz="1600" dirty="0">
                <a:hlinkClick r:id="rId5"/>
              </a:rPr>
              <a:t>andrea.lachi@crea.gov.it</a:t>
            </a:r>
            <a:r>
              <a:rPr lang="it-IT" sz="1600" dirty="0"/>
              <a:t>, </a:t>
            </a:r>
            <a:r>
              <a:rPr lang="it-IT" sz="1600" dirty="0">
                <a:hlinkClick r:id="rId6"/>
              </a:rPr>
              <a:t>s.morrone@epsilon-italia.it</a:t>
            </a:r>
            <a:r>
              <a:rPr lang="it-IT" sz="1600" dirty="0"/>
              <a:t> </a:t>
            </a:r>
            <a:r>
              <a:rPr lang="it-IT" sz="1600" dirty="0">
                <a:hlinkClick r:id="rId7"/>
              </a:rPr>
              <a:t>maria.fantappie@crea.gov.it</a:t>
            </a:r>
            <a:r>
              <a:rPr lang="it-IT" sz="1600" dirty="0"/>
              <a:t>, </a:t>
            </a:r>
            <a:r>
              <a:rPr lang="it-IT" sz="1600" dirty="0">
                <a:hlinkClick r:id="rId8"/>
              </a:rPr>
              <a:t>giovanni.labate@crea.gov.it</a:t>
            </a:r>
            <a:r>
              <a:rPr lang="it-IT" sz="1600" dirty="0"/>
              <a:t> </a:t>
            </a:r>
          </a:p>
          <a:p>
            <a:pPr algn="ctr"/>
            <a:endParaRPr lang="it-IT" sz="2400" dirty="0"/>
          </a:p>
        </p:txBody>
      </p:sp>
      <p:sp>
        <p:nvSpPr>
          <p:cNvPr id="2" name="CasellaDiTesto 1">
            <a:extLst>
              <a:ext uri="{FF2B5EF4-FFF2-40B4-BE49-F238E27FC236}">
                <a16:creationId xmlns:a16="http://schemas.microsoft.com/office/drawing/2014/main" id="{E38881CC-8E54-B06E-0863-B3CD215693E1}"/>
              </a:ext>
            </a:extLst>
          </p:cNvPr>
          <p:cNvSpPr txBox="1"/>
          <p:nvPr/>
        </p:nvSpPr>
        <p:spPr>
          <a:xfrm>
            <a:off x="1564531" y="1820841"/>
            <a:ext cx="6194762" cy="523220"/>
          </a:xfrm>
          <a:prstGeom prst="rect">
            <a:avLst/>
          </a:prstGeom>
          <a:noFill/>
        </p:spPr>
        <p:txBody>
          <a:bodyPr wrap="square" rtlCol="0">
            <a:spAutoFit/>
          </a:bodyPr>
          <a:lstStyle/>
          <a:p>
            <a:r>
              <a:rPr lang="en-US" sz="2800" b="1">
                <a:hlinkClick r:id="rId9"/>
              </a:rPr>
              <a:t>https://www.menti.com/aloxxech2a1u</a:t>
            </a:r>
            <a:r>
              <a:rPr lang="en-US" sz="2800" b="1"/>
              <a:t> </a:t>
            </a:r>
          </a:p>
        </p:txBody>
      </p:sp>
      <p:pic>
        <p:nvPicPr>
          <p:cNvPr id="5" name="Immagine 4">
            <a:extLst>
              <a:ext uri="{FF2B5EF4-FFF2-40B4-BE49-F238E27FC236}">
                <a16:creationId xmlns:a16="http://schemas.microsoft.com/office/drawing/2014/main" id="{DA0DCB23-3924-910F-7F58-7191A75DFF4C}"/>
              </a:ext>
            </a:extLst>
          </p:cNvPr>
          <p:cNvPicPr>
            <a:picLocks noChangeAspect="1"/>
          </p:cNvPicPr>
          <p:nvPr/>
        </p:nvPicPr>
        <p:blipFill>
          <a:blip r:embed="rId10"/>
          <a:stretch>
            <a:fillRect/>
          </a:stretch>
        </p:blipFill>
        <p:spPr>
          <a:xfrm>
            <a:off x="7891422" y="892489"/>
            <a:ext cx="1448324" cy="1451572"/>
          </a:xfrm>
          <a:prstGeom prst="rect">
            <a:avLst/>
          </a:prstGeom>
        </p:spPr>
      </p:pic>
      <p:pic>
        <p:nvPicPr>
          <p:cNvPr id="8" name="Immagine 7">
            <a:extLst>
              <a:ext uri="{FF2B5EF4-FFF2-40B4-BE49-F238E27FC236}">
                <a16:creationId xmlns:a16="http://schemas.microsoft.com/office/drawing/2014/main" id="{293BDD8F-1F94-383A-E5CE-E9C21F4238ED}"/>
              </a:ext>
            </a:extLst>
          </p:cNvPr>
          <p:cNvPicPr>
            <a:picLocks noChangeAspect="1"/>
          </p:cNvPicPr>
          <p:nvPr/>
        </p:nvPicPr>
        <p:blipFill>
          <a:blip r:embed="rId11"/>
          <a:stretch>
            <a:fillRect/>
          </a:stretch>
        </p:blipFill>
        <p:spPr>
          <a:xfrm>
            <a:off x="1835628" y="879612"/>
            <a:ext cx="5652568" cy="861975"/>
          </a:xfrm>
          <a:prstGeom prst="rect">
            <a:avLst/>
          </a:prstGeom>
        </p:spPr>
      </p:pic>
    </p:spTree>
    <p:extLst>
      <p:ext uri="{BB962C8B-B14F-4D97-AF65-F5344CB8AC3E}">
        <p14:creationId xmlns:p14="http://schemas.microsoft.com/office/powerpoint/2010/main" val="12880258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8C054-2D79-7339-174F-D98AC5E79D2B}"/>
            </a:ext>
          </a:extLst>
        </p:cNvPr>
        <p:cNvGrpSpPr/>
        <p:nvPr/>
      </p:nvGrpSpPr>
      <p:grpSpPr>
        <a:xfrm>
          <a:off x="0" y="0"/>
          <a:ext cx="0" cy="0"/>
          <a:chOff x="0" y="0"/>
          <a:chExt cx="0" cy="0"/>
        </a:xfrm>
      </p:grpSpPr>
      <p:grpSp>
        <p:nvGrpSpPr>
          <p:cNvPr id="22" name="Gruppo 21">
            <a:extLst>
              <a:ext uri="{FF2B5EF4-FFF2-40B4-BE49-F238E27FC236}">
                <a16:creationId xmlns:a16="http://schemas.microsoft.com/office/drawing/2014/main" id="{75D81DC1-E5CF-0121-9BEF-F1B49F720ED0}"/>
              </a:ext>
            </a:extLst>
          </p:cNvPr>
          <p:cNvGrpSpPr/>
          <p:nvPr/>
        </p:nvGrpSpPr>
        <p:grpSpPr>
          <a:xfrm>
            <a:off x="5429644" y="3667588"/>
            <a:ext cx="2836576" cy="2838293"/>
            <a:chOff x="7168218" y="447951"/>
            <a:chExt cx="2836576" cy="2838293"/>
          </a:xfrm>
        </p:grpSpPr>
        <p:sp>
          <p:nvSpPr>
            <p:cNvPr id="23" name="Elemento grafico 13">
              <a:extLst>
                <a:ext uri="{FF2B5EF4-FFF2-40B4-BE49-F238E27FC236}">
                  <a16:creationId xmlns:a16="http://schemas.microsoft.com/office/drawing/2014/main" id="{4B6C5057-32CF-C827-65CD-4F56D4DD4487}"/>
                </a:ext>
              </a:extLst>
            </p:cNvPr>
            <p:cNvSpPr/>
            <p:nvPr/>
          </p:nvSpPr>
          <p:spPr>
            <a:xfrm rot="1352519" flipV="1">
              <a:off x="7168218" y="447951"/>
              <a:ext cx="2836576" cy="2838293"/>
            </a:xfrm>
            <a:custGeom>
              <a:avLst/>
              <a:gdLst>
                <a:gd name="connsiteX0" fmla="*/ 1386655 w 2836576"/>
                <a:gd name="connsiteY0" fmla="*/ 2703931 h 2838293"/>
                <a:gd name="connsiteX1" fmla="*/ 1340937 w 2836576"/>
                <a:gd name="connsiteY1" fmla="*/ 2539187 h 2838293"/>
                <a:gd name="connsiteX2" fmla="*/ 1330690 w 2836576"/>
                <a:gd name="connsiteY2" fmla="*/ 2502928 h 2838293"/>
                <a:gd name="connsiteX3" fmla="*/ 1281030 w 2836576"/>
                <a:gd name="connsiteY3" fmla="*/ 2497410 h 2838293"/>
                <a:gd name="connsiteX4" fmla="*/ 1179346 w 2836576"/>
                <a:gd name="connsiteY4" fmla="*/ 2480069 h 2838293"/>
                <a:gd name="connsiteX5" fmla="*/ 1118651 w 2836576"/>
                <a:gd name="connsiteY5" fmla="*/ 2472186 h 2838293"/>
                <a:gd name="connsiteX6" fmla="*/ 1023273 w 2836576"/>
                <a:gd name="connsiteY6" fmla="*/ 2605400 h 2838293"/>
                <a:gd name="connsiteX7" fmla="*/ 928684 w 2836576"/>
                <a:gd name="connsiteY7" fmla="*/ 2739402 h 2838293"/>
                <a:gd name="connsiteX8" fmla="*/ 710339 w 2836576"/>
                <a:gd name="connsiteY8" fmla="*/ 2647177 h 2838293"/>
                <a:gd name="connsiteX9" fmla="*/ 752117 w 2836576"/>
                <a:gd name="connsiteY9" fmla="*/ 2481645 h 2838293"/>
                <a:gd name="connsiteX10" fmla="*/ 793105 w 2836576"/>
                <a:gd name="connsiteY10" fmla="*/ 2316114 h 2838293"/>
                <a:gd name="connsiteX11" fmla="*/ 661468 w 2836576"/>
                <a:gd name="connsiteY11" fmla="*/ 2210488 h 2838293"/>
                <a:gd name="connsiteX12" fmla="*/ 625997 w 2836576"/>
                <a:gd name="connsiteY12" fmla="*/ 2179747 h 2838293"/>
                <a:gd name="connsiteX13" fmla="*/ 321734 w 2836576"/>
                <a:gd name="connsiteY13" fmla="*/ 2326361 h 2838293"/>
                <a:gd name="connsiteX14" fmla="*/ 254733 w 2836576"/>
                <a:gd name="connsiteY14" fmla="*/ 2231771 h 2838293"/>
                <a:gd name="connsiteX15" fmla="*/ 187732 w 2836576"/>
                <a:gd name="connsiteY15" fmla="*/ 2131664 h 2838293"/>
                <a:gd name="connsiteX16" fmla="*/ 305969 w 2836576"/>
                <a:gd name="connsiteY16" fmla="*/ 2007909 h 2838293"/>
                <a:gd name="connsiteX17" fmla="*/ 424206 w 2836576"/>
                <a:gd name="connsiteY17" fmla="*/ 1889672 h 2838293"/>
                <a:gd name="connsiteX18" fmla="*/ 398194 w 2836576"/>
                <a:gd name="connsiteY18" fmla="*/ 1826612 h 2838293"/>
                <a:gd name="connsiteX19" fmla="*/ 361934 w 2836576"/>
                <a:gd name="connsiteY19" fmla="*/ 1726505 h 2838293"/>
                <a:gd name="connsiteX20" fmla="*/ 179849 w 2836576"/>
                <a:gd name="connsiteY20" fmla="*/ 1672904 h 2838293"/>
                <a:gd name="connsiteX21" fmla="*/ 41118 w 2836576"/>
                <a:gd name="connsiteY21" fmla="*/ 1660292 h 2838293"/>
                <a:gd name="connsiteX22" fmla="*/ 8800 w 2836576"/>
                <a:gd name="connsiteY22" fmla="*/ 1656351 h 2838293"/>
                <a:gd name="connsiteX23" fmla="*/ -1447 w 2836576"/>
                <a:gd name="connsiteY23" fmla="*/ 1542843 h 2838293"/>
                <a:gd name="connsiteX24" fmla="*/ -6965 w 2836576"/>
                <a:gd name="connsiteY24" fmla="*/ 1423818 h 2838293"/>
                <a:gd name="connsiteX25" fmla="*/ 150684 w 2836576"/>
                <a:gd name="connsiteY25" fmla="*/ 1377311 h 2838293"/>
                <a:gd name="connsiteX26" fmla="*/ 313063 w 2836576"/>
                <a:gd name="connsiteY26" fmla="*/ 1330805 h 2838293"/>
                <a:gd name="connsiteX27" fmla="*/ 321734 w 2836576"/>
                <a:gd name="connsiteY27" fmla="*/ 1296122 h 2838293"/>
                <a:gd name="connsiteX28" fmla="*/ 336710 w 2836576"/>
                <a:gd name="connsiteY28" fmla="*/ 1196015 h 2838293"/>
                <a:gd name="connsiteX29" fmla="*/ 348534 w 2836576"/>
                <a:gd name="connsiteY29" fmla="*/ 1119555 h 2838293"/>
                <a:gd name="connsiteX30" fmla="*/ 211379 w 2836576"/>
                <a:gd name="connsiteY30" fmla="*/ 1021812 h 2838293"/>
                <a:gd name="connsiteX31" fmla="*/ 77377 w 2836576"/>
                <a:gd name="connsiteY31" fmla="*/ 922493 h 2838293"/>
                <a:gd name="connsiteX32" fmla="*/ 170390 w 2836576"/>
                <a:gd name="connsiteY32" fmla="*/ 717549 h 2838293"/>
                <a:gd name="connsiteX33" fmla="*/ 484113 w 2836576"/>
                <a:gd name="connsiteY33" fmla="*/ 793220 h 2838293"/>
                <a:gd name="connsiteX34" fmla="*/ 544808 w 2836576"/>
                <a:gd name="connsiteY34" fmla="*/ 741196 h 2838293"/>
                <a:gd name="connsiteX35" fmla="*/ 612597 w 2836576"/>
                <a:gd name="connsiteY35" fmla="*/ 660795 h 2838293"/>
                <a:gd name="connsiteX36" fmla="*/ 637032 w 2836576"/>
                <a:gd name="connsiteY36" fmla="*/ 631630 h 2838293"/>
                <a:gd name="connsiteX37" fmla="*/ 566090 w 2836576"/>
                <a:gd name="connsiteY37" fmla="*/ 474769 h 2838293"/>
                <a:gd name="connsiteX38" fmla="*/ 496725 w 2836576"/>
                <a:gd name="connsiteY38" fmla="*/ 321061 h 2838293"/>
                <a:gd name="connsiteX39" fmla="*/ 688269 w 2836576"/>
                <a:gd name="connsiteY39" fmla="*/ 191000 h 2838293"/>
                <a:gd name="connsiteX40" fmla="*/ 813600 w 2836576"/>
                <a:gd name="connsiteY40" fmla="*/ 308449 h 2838293"/>
                <a:gd name="connsiteX41" fmla="*/ 931049 w 2836576"/>
                <a:gd name="connsiteY41" fmla="*/ 425897 h 2838293"/>
                <a:gd name="connsiteX42" fmla="*/ 971249 w 2836576"/>
                <a:gd name="connsiteY42" fmla="*/ 407768 h 2838293"/>
                <a:gd name="connsiteX43" fmla="*/ 1066627 w 2836576"/>
                <a:gd name="connsiteY43" fmla="*/ 372297 h 2838293"/>
                <a:gd name="connsiteX44" fmla="*/ 1128110 w 2836576"/>
                <a:gd name="connsiteY44" fmla="*/ 349437 h 2838293"/>
                <a:gd name="connsiteX45" fmla="*/ 1146240 w 2836576"/>
                <a:gd name="connsiteY45" fmla="*/ 182329 h 2838293"/>
                <a:gd name="connsiteX46" fmla="*/ 1164370 w 2836576"/>
                <a:gd name="connsiteY46" fmla="*/ 16009 h 2838293"/>
                <a:gd name="connsiteX47" fmla="*/ 1282607 w 2836576"/>
                <a:gd name="connsiteY47" fmla="*/ 244 h 2838293"/>
                <a:gd name="connsiteX48" fmla="*/ 1399267 w 2836576"/>
                <a:gd name="connsiteY48" fmla="*/ -544 h 2838293"/>
                <a:gd name="connsiteX49" fmla="*/ 1444986 w 2836576"/>
                <a:gd name="connsiteY49" fmla="*/ 161835 h 2838293"/>
                <a:gd name="connsiteX50" fmla="*/ 1485974 w 2836576"/>
                <a:gd name="connsiteY50" fmla="*/ 313178 h 2838293"/>
                <a:gd name="connsiteX51" fmla="*/ 1512775 w 2836576"/>
                <a:gd name="connsiteY51" fmla="*/ 318696 h 2838293"/>
                <a:gd name="connsiteX52" fmla="*/ 1620765 w 2836576"/>
                <a:gd name="connsiteY52" fmla="*/ 338402 h 2838293"/>
                <a:gd name="connsiteX53" fmla="*/ 1701166 w 2836576"/>
                <a:gd name="connsiteY53" fmla="*/ 353379 h 2838293"/>
                <a:gd name="connsiteX54" fmla="*/ 1798120 w 2836576"/>
                <a:gd name="connsiteY54" fmla="*/ 213859 h 2838293"/>
                <a:gd name="connsiteX55" fmla="*/ 1913992 w 2836576"/>
                <a:gd name="connsiteY55" fmla="*/ 83798 h 2838293"/>
                <a:gd name="connsiteX56" fmla="*/ 2021982 w 2836576"/>
                <a:gd name="connsiteY56" fmla="*/ 133458 h 2838293"/>
                <a:gd name="connsiteX57" fmla="*/ 2110266 w 2836576"/>
                <a:gd name="connsiteY57" fmla="*/ 174447 h 2838293"/>
                <a:gd name="connsiteX58" fmla="*/ 2070854 w 2836576"/>
                <a:gd name="connsiteY58" fmla="*/ 322637 h 2838293"/>
                <a:gd name="connsiteX59" fmla="*/ 2027500 w 2836576"/>
                <a:gd name="connsiteY59" fmla="*/ 487381 h 2838293"/>
                <a:gd name="connsiteX60" fmla="*/ 2065336 w 2836576"/>
                <a:gd name="connsiteY60" fmla="*/ 533887 h 2838293"/>
                <a:gd name="connsiteX61" fmla="*/ 2148102 w 2836576"/>
                <a:gd name="connsiteY61" fmla="*/ 603253 h 2838293"/>
                <a:gd name="connsiteX62" fmla="*/ 2189091 w 2836576"/>
                <a:gd name="connsiteY62" fmla="*/ 641877 h 2838293"/>
                <a:gd name="connsiteX63" fmla="*/ 2343587 w 2836576"/>
                <a:gd name="connsiteY63" fmla="*/ 569358 h 2838293"/>
                <a:gd name="connsiteX64" fmla="*/ 2500448 w 2836576"/>
                <a:gd name="connsiteY64" fmla="*/ 499204 h 2838293"/>
                <a:gd name="connsiteX65" fmla="*/ 2627356 w 2836576"/>
                <a:gd name="connsiteY65" fmla="*/ 682078 h 2838293"/>
                <a:gd name="connsiteX66" fmla="*/ 2513848 w 2836576"/>
                <a:gd name="connsiteY66" fmla="*/ 813715 h 2838293"/>
                <a:gd name="connsiteX67" fmla="*/ 2405070 w 2836576"/>
                <a:gd name="connsiteY67" fmla="*/ 951658 h 2838293"/>
                <a:gd name="connsiteX68" fmla="*/ 2442906 w 2836576"/>
                <a:gd name="connsiteY68" fmla="*/ 1050189 h 2838293"/>
                <a:gd name="connsiteX69" fmla="*/ 2472071 w 2836576"/>
                <a:gd name="connsiteY69" fmla="*/ 1132955 h 2838293"/>
                <a:gd name="connsiteX70" fmla="*/ 2569026 w 2836576"/>
                <a:gd name="connsiteY70" fmla="*/ 1141626 h 2838293"/>
                <a:gd name="connsiteX71" fmla="*/ 2738499 w 2836576"/>
                <a:gd name="connsiteY71" fmla="*/ 1156602 h 2838293"/>
                <a:gd name="connsiteX72" fmla="*/ 2810229 w 2836576"/>
                <a:gd name="connsiteY72" fmla="*/ 1162120 h 2838293"/>
                <a:gd name="connsiteX73" fmla="*/ 2819688 w 2836576"/>
                <a:gd name="connsiteY73" fmla="*/ 1257498 h 2838293"/>
                <a:gd name="connsiteX74" fmla="*/ 2828359 w 2836576"/>
                <a:gd name="connsiteY74" fmla="*/ 1377311 h 2838293"/>
                <a:gd name="connsiteX75" fmla="*/ 2828359 w 2836576"/>
                <a:gd name="connsiteY75" fmla="*/ 1400959 h 2838293"/>
                <a:gd name="connsiteX76" fmla="*/ 2666768 w 2836576"/>
                <a:gd name="connsiteY76" fmla="*/ 1444312 h 2838293"/>
                <a:gd name="connsiteX77" fmla="*/ 2502025 w 2836576"/>
                <a:gd name="connsiteY77" fmla="*/ 1503431 h 2838293"/>
                <a:gd name="connsiteX78" fmla="*/ 2487048 w 2836576"/>
                <a:gd name="connsiteY78" fmla="*/ 1598021 h 2838293"/>
                <a:gd name="connsiteX79" fmla="*/ 2469706 w 2836576"/>
                <a:gd name="connsiteY79" fmla="*/ 1688669 h 2838293"/>
                <a:gd name="connsiteX80" fmla="*/ 2606861 w 2836576"/>
                <a:gd name="connsiteY80" fmla="*/ 1798235 h 2838293"/>
                <a:gd name="connsiteX81" fmla="*/ 2747958 w 2836576"/>
                <a:gd name="connsiteY81" fmla="*/ 1895190 h 2838293"/>
                <a:gd name="connsiteX82" fmla="*/ 2699086 w 2836576"/>
                <a:gd name="connsiteY82" fmla="*/ 2000815 h 2838293"/>
                <a:gd name="connsiteX83" fmla="*/ 2639180 w 2836576"/>
                <a:gd name="connsiteY83" fmla="*/ 2106440 h 2838293"/>
                <a:gd name="connsiteX84" fmla="*/ 2479954 w 2836576"/>
                <a:gd name="connsiteY84" fmla="*/ 2067027 h 2838293"/>
                <a:gd name="connsiteX85" fmla="*/ 2308116 w 2836576"/>
                <a:gd name="connsiteY85" fmla="*/ 2033921 h 2838293"/>
                <a:gd name="connsiteX86" fmla="*/ 2245056 w 2836576"/>
                <a:gd name="connsiteY86" fmla="*/ 2117475 h 2838293"/>
                <a:gd name="connsiteX87" fmla="*/ 2181208 w 2836576"/>
                <a:gd name="connsiteY87" fmla="*/ 2193935 h 2838293"/>
                <a:gd name="connsiteX88" fmla="*/ 2248997 w 2836576"/>
                <a:gd name="connsiteY88" fmla="*/ 2337396 h 2838293"/>
                <a:gd name="connsiteX89" fmla="*/ 2321516 w 2836576"/>
                <a:gd name="connsiteY89" fmla="*/ 2489528 h 2838293"/>
                <a:gd name="connsiteX90" fmla="*/ 2227715 w 2836576"/>
                <a:gd name="connsiteY90" fmla="*/ 2566776 h 2838293"/>
                <a:gd name="connsiteX91" fmla="*/ 2131549 w 2836576"/>
                <a:gd name="connsiteY91" fmla="*/ 2634565 h 2838293"/>
                <a:gd name="connsiteX92" fmla="*/ 2011735 w 2836576"/>
                <a:gd name="connsiteY92" fmla="*/ 2515540 h 2838293"/>
                <a:gd name="connsiteX93" fmla="*/ 1891921 w 2836576"/>
                <a:gd name="connsiteY93" fmla="*/ 2395727 h 2838293"/>
                <a:gd name="connsiteX94" fmla="*/ 1821768 w 2836576"/>
                <a:gd name="connsiteY94" fmla="*/ 2424103 h 2838293"/>
                <a:gd name="connsiteX95" fmla="*/ 1720084 w 2836576"/>
                <a:gd name="connsiteY95" fmla="*/ 2460363 h 2838293"/>
                <a:gd name="connsiteX96" fmla="*/ 1668848 w 2836576"/>
                <a:gd name="connsiteY96" fmla="*/ 2683437 h 2838293"/>
                <a:gd name="connsiteX97" fmla="*/ 1659389 w 2836576"/>
                <a:gd name="connsiteY97" fmla="*/ 2807191 h 2838293"/>
                <a:gd name="connsiteX98" fmla="*/ 1627071 w 2836576"/>
                <a:gd name="connsiteY98" fmla="*/ 2811921 h 2838293"/>
                <a:gd name="connsiteX99" fmla="*/ 1426068 w 2836576"/>
                <a:gd name="connsiteY99" fmla="*/ 2831627 h 2838293"/>
                <a:gd name="connsiteX100" fmla="*/ 1386655 w 2836576"/>
                <a:gd name="connsiteY100" fmla="*/ 2703931 h 2838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2836576" h="2838293">
                  <a:moveTo>
                    <a:pt x="1386655" y="2703931"/>
                  </a:moveTo>
                  <a:cubicBezTo>
                    <a:pt x="1367737" y="2632989"/>
                    <a:pt x="1347243" y="2558894"/>
                    <a:pt x="1340937" y="2539187"/>
                  </a:cubicBezTo>
                  <a:lnTo>
                    <a:pt x="1330690" y="2502928"/>
                  </a:lnTo>
                  <a:lnTo>
                    <a:pt x="1281030" y="2497410"/>
                  </a:lnTo>
                  <a:cubicBezTo>
                    <a:pt x="1254230" y="2494257"/>
                    <a:pt x="1208511" y="2486375"/>
                    <a:pt x="1179346" y="2480069"/>
                  </a:cubicBezTo>
                  <a:cubicBezTo>
                    <a:pt x="1150181" y="2472975"/>
                    <a:pt x="1122593" y="2469822"/>
                    <a:pt x="1118651" y="2472186"/>
                  </a:cubicBezTo>
                  <a:cubicBezTo>
                    <a:pt x="1114710" y="2475339"/>
                    <a:pt x="1071357" y="2534458"/>
                    <a:pt x="1023273" y="2605400"/>
                  </a:cubicBezTo>
                  <a:cubicBezTo>
                    <a:pt x="974402" y="2675554"/>
                    <a:pt x="931837" y="2736249"/>
                    <a:pt x="928684" y="2739402"/>
                  </a:cubicBezTo>
                  <a:cubicBezTo>
                    <a:pt x="924743" y="2744132"/>
                    <a:pt x="721375" y="2658213"/>
                    <a:pt x="710339" y="2647177"/>
                  </a:cubicBezTo>
                  <a:cubicBezTo>
                    <a:pt x="708763" y="2646389"/>
                    <a:pt x="727681" y="2571506"/>
                    <a:pt x="752117" y="2481645"/>
                  </a:cubicBezTo>
                  <a:cubicBezTo>
                    <a:pt x="775764" y="2390997"/>
                    <a:pt x="794682" y="2316902"/>
                    <a:pt x="793105" y="2316114"/>
                  </a:cubicBezTo>
                  <a:cubicBezTo>
                    <a:pt x="772611" y="2301137"/>
                    <a:pt x="687480" y="2233348"/>
                    <a:pt x="661468" y="2210488"/>
                  </a:cubicBezTo>
                  <a:lnTo>
                    <a:pt x="625997" y="2179747"/>
                  </a:lnTo>
                  <a:lnTo>
                    <a:pt x="321734" y="2326361"/>
                  </a:lnTo>
                  <a:lnTo>
                    <a:pt x="254733" y="2231771"/>
                  </a:lnTo>
                  <a:cubicBezTo>
                    <a:pt x="217685" y="2179747"/>
                    <a:pt x="187732" y="2134817"/>
                    <a:pt x="187732" y="2131664"/>
                  </a:cubicBezTo>
                  <a:cubicBezTo>
                    <a:pt x="187732" y="2128511"/>
                    <a:pt x="241333" y="2073333"/>
                    <a:pt x="305969" y="2007909"/>
                  </a:cubicBezTo>
                  <a:lnTo>
                    <a:pt x="424206" y="1889672"/>
                  </a:lnTo>
                  <a:lnTo>
                    <a:pt x="398194" y="1826612"/>
                  </a:lnTo>
                  <a:cubicBezTo>
                    <a:pt x="383217" y="1791929"/>
                    <a:pt x="367452" y="1746999"/>
                    <a:pt x="361934" y="1726505"/>
                  </a:cubicBezTo>
                  <a:cubicBezTo>
                    <a:pt x="350111" y="1683151"/>
                    <a:pt x="360358" y="1686304"/>
                    <a:pt x="179849" y="1672904"/>
                  </a:cubicBezTo>
                  <a:cubicBezTo>
                    <a:pt x="121519" y="1668175"/>
                    <a:pt x="58459" y="1662657"/>
                    <a:pt x="41118" y="1660292"/>
                  </a:cubicBezTo>
                  <a:lnTo>
                    <a:pt x="8800" y="1656351"/>
                  </a:lnTo>
                  <a:lnTo>
                    <a:pt x="-1447" y="1542843"/>
                  </a:lnTo>
                  <a:cubicBezTo>
                    <a:pt x="-6965" y="1479784"/>
                    <a:pt x="-10118" y="1426183"/>
                    <a:pt x="-6965" y="1423818"/>
                  </a:cubicBezTo>
                  <a:cubicBezTo>
                    <a:pt x="-4600" y="1421453"/>
                    <a:pt x="66342" y="1400171"/>
                    <a:pt x="150684" y="1377311"/>
                  </a:cubicBezTo>
                  <a:cubicBezTo>
                    <a:pt x="235027" y="1354452"/>
                    <a:pt x="308334" y="1333958"/>
                    <a:pt x="313063" y="1330805"/>
                  </a:cubicBezTo>
                  <a:cubicBezTo>
                    <a:pt x="317792" y="1327652"/>
                    <a:pt x="321734" y="1311887"/>
                    <a:pt x="321734" y="1296122"/>
                  </a:cubicBezTo>
                  <a:cubicBezTo>
                    <a:pt x="321734" y="1280357"/>
                    <a:pt x="328828" y="1235427"/>
                    <a:pt x="336710" y="1196015"/>
                  </a:cubicBezTo>
                  <a:cubicBezTo>
                    <a:pt x="344593" y="1157391"/>
                    <a:pt x="350111" y="1122708"/>
                    <a:pt x="348534" y="1119555"/>
                  </a:cubicBezTo>
                  <a:cubicBezTo>
                    <a:pt x="346169" y="1116402"/>
                    <a:pt x="284686" y="1072260"/>
                    <a:pt x="211379" y="1021812"/>
                  </a:cubicBezTo>
                  <a:cubicBezTo>
                    <a:pt x="137284" y="971364"/>
                    <a:pt x="77377" y="926434"/>
                    <a:pt x="77377" y="922493"/>
                  </a:cubicBezTo>
                  <a:cubicBezTo>
                    <a:pt x="77377" y="913822"/>
                    <a:pt x="163296" y="725431"/>
                    <a:pt x="170390" y="717549"/>
                  </a:cubicBezTo>
                  <a:cubicBezTo>
                    <a:pt x="175120" y="712819"/>
                    <a:pt x="411594" y="769573"/>
                    <a:pt x="484113" y="793220"/>
                  </a:cubicBezTo>
                  <a:cubicBezTo>
                    <a:pt x="497513" y="797162"/>
                    <a:pt x="507760" y="788491"/>
                    <a:pt x="544808" y="741196"/>
                  </a:cubicBezTo>
                  <a:cubicBezTo>
                    <a:pt x="568455" y="709666"/>
                    <a:pt x="599197" y="673407"/>
                    <a:pt x="612597" y="660795"/>
                  </a:cubicBezTo>
                  <a:cubicBezTo>
                    <a:pt x="625997" y="647395"/>
                    <a:pt x="637032" y="634783"/>
                    <a:pt x="637032" y="631630"/>
                  </a:cubicBezTo>
                  <a:cubicBezTo>
                    <a:pt x="637032" y="628477"/>
                    <a:pt x="604714" y="557535"/>
                    <a:pt x="566090" y="474769"/>
                  </a:cubicBezTo>
                  <a:cubicBezTo>
                    <a:pt x="526678" y="391215"/>
                    <a:pt x="495148" y="321849"/>
                    <a:pt x="496725" y="321061"/>
                  </a:cubicBezTo>
                  <a:cubicBezTo>
                    <a:pt x="516431" y="303719"/>
                    <a:pt x="681963" y="191000"/>
                    <a:pt x="688269" y="191000"/>
                  </a:cubicBezTo>
                  <a:cubicBezTo>
                    <a:pt x="692998" y="191000"/>
                    <a:pt x="748964" y="243812"/>
                    <a:pt x="813600" y="308449"/>
                  </a:cubicBezTo>
                  <a:lnTo>
                    <a:pt x="931049" y="425897"/>
                  </a:lnTo>
                  <a:lnTo>
                    <a:pt x="971249" y="407768"/>
                  </a:lnTo>
                  <a:cubicBezTo>
                    <a:pt x="993320" y="398309"/>
                    <a:pt x="1036674" y="382544"/>
                    <a:pt x="1066627" y="372297"/>
                  </a:cubicBezTo>
                  <a:cubicBezTo>
                    <a:pt x="1097369" y="362838"/>
                    <a:pt x="1124169" y="351802"/>
                    <a:pt x="1128110" y="349437"/>
                  </a:cubicBezTo>
                  <a:cubicBezTo>
                    <a:pt x="1131263" y="346284"/>
                    <a:pt x="1139146" y="271401"/>
                    <a:pt x="1146240" y="182329"/>
                  </a:cubicBezTo>
                  <a:cubicBezTo>
                    <a:pt x="1153334" y="94045"/>
                    <a:pt x="1161217" y="19162"/>
                    <a:pt x="1164370" y="16009"/>
                  </a:cubicBezTo>
                  <a:cubicBezTo>
                    <a:pt x="1166734" y="12856"/>
                    <a:pt x="1220335" y="5762"/>
                    <a:pt x="1282607" y="244"/>
                  </a:cubicBezTo>
                  <a:cubicBezTo>
                    <a:pt x="1374832" y="-8427"/>
                    <a:pt x="1396114" y="-9215"/>
                    <a:pt x="1399267" y="-544"/>
                  </a:cubicBezTo>
                  <a:cubicBezTo>
                    <a:pt x="1401632" y="4974"/>
                    <a:pt x="1422126" y="78280"/>
                    <a:pt x="1444986" y="161835"/>
                  </a:cubicBezTo>
                  <a:lnTo>
                    <a:pt x="1485974" y="313178"/>
                  </a:lnTo>
                  <a:lnTo>
                    <a:pt x="1512775" y="318696"/>
                  </a:lnTo>
                  <a:cubicBezTo>
                    <a:pt x="1527751" y="321849"/>
                    <a:pt x="1575834" y="330520"/>
                    <a:pt x="1620765" y="338402"/>
                  </a:cubicBezTo>
                  <a:lnTo>
                    <a:pt x="1701166" y="353379"/>
                  </a:lnTo>
                  <a:lnTo>
                    <a:pt x="1798120" y="213859"/>
                  </a:lnTo>
                  <a:cubicBezTo>
                    <a:pt x="1891133" y="79857"/>
                    <a:pt x="1895074" y="75127"/>
                    <a:pt x="1913992" y="83798"/>
                  </a:cubicBezTo>
                  <a:cubicBezTo>
                    <a:pt x="1925028" y="88528"/>
                    <a:pt x="1973111" y="110599"/>
                    <a:pt x="2021982" y="133458"/>
                  </a:cubicBezTo>
                  <a:lnTo>
                    <a:pt x="2110266" y="174447"/>
                  </a:lnTo>
                  <a:lnTo>
                    <a:pt x="2070854" y="322637"/>
                  </a:lnTo>
                  <a:cubicBezTo>
                    <a:pt x="2049571" y="403826"/>
                    <a:pt x="2029865" y="477922"/>
                    <a:pt x="2027500" y="487381"/>
                  </a:cubicBezTo>
                  <a:cubicBezTo>
                    <a:pt x="2024347" y="500781"/>
                    <a:pt x="2031441" y="510240"/>
                    <a:pt x="2065336" y="533887"/>
                  </a:cubicBezTo>
                  <a:cubicBezTo>
                    <a:pt x="2088195" y="550440"/>
                    <a:pt x="2125243" y="581970"/>
                    <a:pt x="2148102" y="603253"/>
                  </a:cubicBezTo>
                  <a:lnTo>
                    <a:pt x="2189091" y="641877"/>
                  </a:lnTo>
                  <a:lnTo>
                    <a:pt x="2343587" y="569358"/>
                  </a:lnTo>
                  <a:cubicBezTo>
                    <a:pt x="2427929" y="529158"/>
                    <a:pt x="2498872" y="497628"/>
                    <a:pt x="2500448" y="499204"/>
                  </a:cubicBezTo>
                  <a:cubicBezTo>
                    <a:pt x="2511484" y="511816"/>
                    <a:pt x="2624991" y="674983"/>
                    <a:pt x="2627356" y="682078"/>
                  </a:cubicBezTo>
                  <a:cubicBezTo>
                    <a:pt x="2628932" y="687595"/>
                    <a:pt x="2577696" y="746714"/>
                    <a:pt x="2513848" y="813715"/>
                  </a:cubicBezTo>
                  <a:cubicBezTo>
                    <a:pt x="2409800" y="921705"/>
                    <a:pt x="2397188" y="937470"/>
                    <a:pt x="2405070" y="951658"/>
                  </a:cubicBezTo>
                  <a:cubicBezTo>
                    <a:pt x="2409800" y="960329"/>
                    <a:pt x="2426353" y="1004471"/>
                    <a:pt x="2442906" y="1050189"/>
                  </a:cubicBezTo>
                  <a:lnTo>
                    <a:pt x="2472071" y="1132955"/>
                  </a:lnTo>
                  <a:lnTo>
                    <a:pt x="2569026" y="1141626"/>
                  </a:lnTo>
                  <a:cubicBezTo>
                    <a:pt x="2622626" y="1147143"/>
                    <a:pt x="2699086" y="1153449"/>
                    <a:pt x="2738499" y="1156602"/>
                  </a:cubicBezTo>
                  <a:lnTo>
                    <a:pt x="2810229" y="1162120"/>
                  </a:lnTo>
                  <a:lnTo>
                    <a:pt x="2819688" y="1257498"/>
                  </a:lnTo>
                  <a:cubicBezTo>
                    <a:pt x="2824418" y="1310310"/>
                    <a:pt x="2828359" y="1364699"/>
                    <a:pt x="2828359" y="1377311"/>
                  </a:cubicBezTo>
                  <a:lnTo>
                    <a:pt x="2828359" y="1400959"/>
                  </a:lnTo>
                  <a:lnTo>
                    <a:pt x="2666768" y="1444312"/>
                  </a:lnTo>
                  <a:cubicBezTo>
                    <a:pt x="2527248" y="1481360"/>
                    <a:pt x="2504389" y="1489243"/>
                    <a:pt x="2502025" y="1503431"/>
                  </a:cubicBezTo>
                  <a:cubicBezTo>
                    <a:pt x="2500448" y="1512102"/>
                    <a:pt x="2493354" y="1554667"/>
                    <a:pt x="2487048" y="1598021"/>
                  </a:cubicBezTo>
                  <a:cubicBezTo>
                    <a:pt x="2479954" y="1641374"/>
                    <a:pt x="2472859" y="1682363"/>
                    <a:pt x="2469706" y="1688669"/>
                  </a:cubicBezTo>
                  <a:cubicBezTo>
                    <a:pt x="2466553" y="1697340"/>
                    <a:pt x="2504389" y="1727293"/>
                    <a:pt x="2606861" y="1798235"/>
                  </a:cubicBezTo>
                  <a:lnTo>
                    <a:pt x="2747958" y="1895190"/>
                  </a:lnTo>
                  <a:lnTo>
                    <a:pt x="2699086" y="2000815"/>
                  </a:lnTo>
                  <a:cubicBezTo>
                    <a:pt x="2669133" y="2066239"/>
                    <a:pt x="2646274" y="2105652"/>
                    <a:pt x="2639180" y="2106440"/>
                  </a:cubicBezTo>
                  <a:cubicBezTo>
                    <a:pt x="2632874" y="2106440"/>
                    <a:pt x="2561143" y="2088310"/>
                    <a:pt x="2479954" y="2067027"/>
                  </a:cubicBezTo>
                  <a:cubicBezTo>
                    <a:pt x="2329399" y="2026827"/>
                    <a:pt x="2308116" y="2022886"/>
                    <a:pt x="2308116" y="2033921"/>
                  </a:cubicBezTo>
                  <a:cubicBezTo>
                    <a:pt x="2308116" y="2037862"/>
                    <a:pt x="2279739" y="2074910"/>
                    <a:pt x="2245056" y="2117475"/>
                  </a:cubicBezTo>
                  <a:lnTo>
                    <a:pt x="2181208" y="2193935"/>
                  </a:lnTo>
                  <a:lnTo>
                    <a:pt x="2248997" y="2337396"/>
                  </a:lnTo>
                  <a:cubicBezTo>
                    <a:pt x="2286833" y="2416221"/>
                    <a:pt x="2319151" y="2484798"/>
                    <a:pt x="2321516" y="2489528"/>
                  </a:cubicBezTo>
                  <a:cubicBezTo>
                    <a:pt x="2323093" y="2495046"/>
                    <a:pt x="2281315" y="2529728"/>
                    <a:pt x="2227715" y="2566776"/>
                  </a:cubicBezTo>
                  <a:lnTo>
                    <a:pt x="2131549" y="2634565"/>
                  </a:lnTo>
                  <a:lnTo>
                    <a:pt x="2011735" y="2515540"/>
                  </a:lnTo>
                  <a:lnTo>
                    <a:pt x="1891921" y="2395727"/>
                  </a:lnTo>
                  <a:lnTo>
                    <a:pt x="1821768" y="2424103"/>
                  </a:lnTo>
                  <a:cubicBezTo>
                    <a:pt x="1783932" y="2439080"/>
                    <a:pt x="1737425" y="2455633"/>
                    <a:pt x="1720084" y="2460363"/>
                  </a:cubicBezTo>
                  <a:cubicBezTo>
                    <a:pt x="1682248" y="2470610"/>
                    <a:pt x="1686189" y="2454845"/>
                    <a:pt x="1668848" y="2683437"/>
                  </a:cubicBezTo>
                  <a:lnTo>
                    <a:pt x="1659389" y="2807191"/>
                  </a:lnTo>
                  <a:lnTo>
                    <a:pt x="1627071" y="2811921"/>
                  </a:lnTo>
                  <a:cubicBezTo>
                    <a:pt x="1595541" y="2815862"/>
                    <a:pt x="1437103" y="2831627"/>
                    <a:pt x="1426068" y="2831627"/>
                  </a:cubicBezTo>
                  <a:cubicBezTo>
                    <a:pt x="1423703" y="2831627"/>
                    <a:pt x="1405573" y="2774085"/>
                    <a:pt x="1386655" y="2703931"/>
                  </a:cubicBezTo>
                  <a:close/>
                </a:path>
              </a:pathLst>
            </a:custGeom>
            <a:solidFill>
              <a:srgbClr val="E7E6E6">
                <a:alpha val="45000"/>
              </a:srgbClr>
            </a:solidFill>
            <a:ln w="51608" cap="flat">
              <a:solidFill>
                <a:srgbClr val="FFFFFF"/>
              </a:solidFill>
              <a:prstDash val="solid"/>
              <a:round/>
            </a:ln>
          </p:spPr>
          <p:txBody>
            <a:bodyPr rtlCol="0" anchor="ctr"/>
            <a:lstStyle/>
            <a:p>
              <a:endParaRPr lang="it-IT"/>
            </a:p>
          </p:txBody>
        </p:sp>
        <p:sp>
          <p:nvSpPr>
            <p:cNvPr id="24" name="CasellaDiTesto 23">
              <a:extLst>
                <a:ext uri="{FF2B5EF4-FFF2-40B4-BE49-F238E27FC236}">
                  <a16:creationId xmlns:a16="http://schemas.microsoft.com/office/drawing/2014/main" id="{903085A2-476F-CB93-D24D-29F56EDD74F1}"/>
                </a:ext>
              </a:extLst>
            </p:cNvPr>
            <p:cNvSpPr txBox="1"/>
            <p:nvPr/>
          </p:nvSpPr>
          <p:spPr>
            <a:xfrm>
              <a:off x="7580461" y="938342"/>
              <a:ext cx="2012089" cy="1631216"/>
            </a:xfrm>
            <a:prstGeom prst="rect">
              <a:avLst/>
            </a:prstGeom>
            <a:noFill/>
          </p:spPr>
          <p:txBody>
            <a:bodyPr wrap="none" rtlCol="0">
              <a:spAutoFit/>
            </a:bodyPr>
            <a:lstStyle/>
            <a:p>
              <a:r>
                <a:rPr lang="it-IT" sz="10000" b="1">
                  <a:solidFill>
                    <a:schemeClr val="bg1"/>
                  </a:solidFill>
                </a:rPr>
                <a:t>&lt;/&gt;</a:t>
              </a:r>
            </a:p>
          </p:txBody>
        </p:sp>
      </p:grpSp>
      <p:grpSp>
        <p:nvGrpSpPr>
          <p:cNvPr id="21" name="Gruppo 20">
            <a:extLst>
              <a:ext uri="{FF2B5EF4-FFF2-40B4-BE49-F238E27FC236}">
                <a16:creationId xmlns:a16="http://schemas.microsoft.com/office/drawing/2014/main" id="{6AA3BA02-D4CC-C8DC-05F8-5074899DD37D}"/>
              </a:ext>
            </a:extLst>
          </p:cNvPr>
          <p:cNvGrpSpPr/>
          <p:nvPr/>
        </p:nvGrpSpPr>
        <p:grpSpPr>
          <a:xfrm>
            <a:off x="8876883" y="1424468"/>
            <a:ext cx="2836576" cy="2838293"/>
            <a:chOff x="7168218" y="447951"/>
            <a:chExt cx="2836576" cy="2838293"/>
          </a:xfrm>
        </p:grpSpPr>
        <p:sp>
          <p:nvSpPr>
            <p:cNvPr id="20" name="Elemento grafico 13">
              <a:extLst>
                <a:ext uri="{FF2B5EF4-FFF2-40B4-BE49-F238E27FC236}">
                  <a16:creationId xmlns:a16="http://schemas.microsoft.com/office/drawing/2014/main" id="{CCD7D6E1-BB31-5806-6531-7868152E8823}"/>
                </a:ext>
              </a:extLst>
            </p:cNvPr>
            <p:cNvSpPr/>
            <p:nvPr/>
          </p:nvSpPr>
          <p:spPr>
            <a:xfrm rot="1352519" flipV="1">
              <a:off x="7168218" y="447951"/>
              <a:ext cx="2836576" cy="2838293"/>
            </a:xfrm>
            <a:custGeom>
              <a:avLst/>
              <a:gdLst>
                <a:gd name="connsiteX0" fmla="*/ 1386655 w 2836576"/>
                <a:gd name="connsiteY0" fmla="*/ 2703931 h 2838293"/>
                <a:gd name="connsiteX1" fmla="*/ 1340937 w 2836576"/>
                <a:gd name="connsiteY1" fmla="*/ 2539187 h 2838293"/>
                <a:gd name="connsiteX2" fmla="*/ 1330690 w 2836576"/>
                <a:gd name="connsiteY2" fmla="*/ 2502928 h 2838293"/>
                <a:gd name="connsiteX3" fmla="*/ 1281030 w 2836576"/>
                <a:gd name="connsiteY3" fmla="*/ 2497410 h 2838293"/>
                <a:gd name="connsiteX4" fmla="*/ 1179346 w 2836576"/>
                <a:gd name="connsiteY4" fmla="*/ 2480069 h 2838293"/>
                <a:gd name="connsiteX5" fmla="*/ 1118651 w 2836576"/>
                <a:gd name="connsiteY5" fmla="*/ 2472186 h 2838293"/>
                <a:gd name="connsiteX6" fmla="*/ 1023273 w 2836576"/>
                <a:gd name="connsiteY6" fmla="*/ 2605400 h 2838293"/>
                <a:gd name="connsiteX7" fmla="*/ 928684 w 2836576"/>
                <a:gd name="connsiteY7" fmla="*/ 2739402 h 2838293"/>
                <a:gd name="connsiteX8" fmla="*/ 710339 w 2836576"/>
                <a:gd name="connsiteY8" fmla="*/ 2647177 h 2838293"/>
                <a:gd name="connsiteX9" fmla="*/ 752117 w 2836576"/>
                <a:gd name="connsiteY9" fmla="*/ 2481645 h 2838293"/>
                <a:gd name="connsiteX10" fmla="*/ 793105 w 2836576"/>
                <a:gd name="connsiteY10" fmla="*/ 2316114 h 2838293"/>
                <a:gd name="connsiteX11" fmla="*/ 661468 w 2836576"/>
                <a:gd name="connsiteY11" fmla="*/ 2210488 h 2838293"/>
                <a:gd name="connsiteX12" fmla="*/ 625997 w 2836576"/>
                <a:gd name="connsiteY12" fmla="*/ 2179747 h 2838293"/>
                <a:gd name="connsiteX13" fmla="*/ 321734 w 2836576"/>
                <a:gd name="connsiteY13" fmla="*/ 2326361 h 2838293"/>
                <a:gd name="connsiteX14" fmla="*/ 254733 w 2836576"/>
                <a:gd name="connsiteY14" fmla="*/ 2231771 h 2838293"/>
                <a:gd name="connsiteX15" fmla="*/ 187732 w 2836576"/>
                <a:gd name="connsiteY15" fmla="*/ 2131664 h 2838293"/>
                <a:gd name="connsiteX16" fmla="*/ 305969 w 2836576"/>
                <a:gd name="connsiteY16" fmla="*/ 2007909 h 2838293"/>
                <a:gd name="connsiteX17" fmla="*/ 424206 w 2836576"/>
                <a:gd name="connsiteY17" fmla="*/ 1889672 h 2838293"/>
                <a:gd name="connsiteX18" fmla="*/ 398194 w 2836576"/>
                <a:gd name="connsiteY18" fmla="*/ 1826612 h 2838293"/>
                <a:gd name="connsiteX19" fmla="*/ 361934 w 2836576"/>
                <a:gd name="connsiteY19" fmla="*/ 1726505 h 2838293"/>
                <a:gd name="connsiteX20" fmla="*/ 179849 w 2836576"/>
                <a:gd name="connsiteY20" fmla="*/ 1672904 h 2838293"/>
                <a:gd name="connsiteX21" fmla="*/ 41118 w 2836576"/>
                <a:gd name="connsiteY21" fmla="*/ 1660292 h 2838293"/>
                <a:gd name="connsiteX22" fmla="*/ 8800 w 2836576"/>
                <a:gd name="connsiteY22" fmla="*/ 1656351 h 2838293"/>
                <a:gd name="connsiteX23" fmla="*/ -1447 w 2836576"/>
                <a:gd name="connsiteY23" fmla="*/ 1542843 h 2838293"/>
                <a:gd name="connsiteX24" fmla="*/ -6965 w 2836576"/>
                <a:gd name="connsiteY24" fmla="*/ 1423818 h 2838293"/>
                <a:gd name="connsiteX25" fmla="*/ 150684 w 2836576"/>
                <a:gd name="connsiteY25" fmla="*/ 1377311 h 2838293"/>
                <a:gd name="connsiteX26" fmla="*/ 313063 w 2836576"/>
                <a:gd name="connsiteY26" fmla="*/ 1330805 h 2838293"/>
                <a:gd name="connsiteX27" fmla="*/ 321734 w 2836576"/>
                <a:gd name="connsiteY27" fmla="*/ 1296122 h 2838293"/>
                <a:gd name="connsiteX28" fmla="*/ 336710 w 2836576"/>
                <a:gd name="connsiteY28" fmla="*/ 1196015 h 2838293"/>
                <a:gd name="connsiteX29" fmla="*/ 348534 w 2836576"/>
                <a:gd name="connsiteY29" fmla="*/ 1119555 h 2838293"/>
                <a:gd name="connsiteX30" fmla="*/ 211379 w 2836576"/>
                <a:gd name="connsiteY30" fmla="*/ 1021812 h 2838293"/>
                <a:gd name="connsiteX31" fmla="*/ 77377 w 2836576"/>
                <a:gd name="connsiteY31" fmla="*/ 922493 h 2838293"/>
                <a:gd name="connsiteX32" fmla="*/ 170390 w 2836576"/>
                <a:gd name="connsiteY32" fmla="*/ 717549 h 2838293"/>
                <a:gd name="connsiteX33" fmla="*/ 484113 w 2836576"/>
                <a:gd name="connsiteY33" fmla="*/ 793220 h 2838293"/>
                <a:gd name="connsiteX34" fmla="*/ 544808 w 2836576"/>
                <a:gd name="connsiteY34" fmla="*/ 741196 h 2838293"/>
                <a:gd name="connsiteX35" fmla="*/ 612597 w 2836576"/>
                <a:gd name="connsiteY35" fmla="*/ 660795 h 2838293"/>
                <a:gd name="connsiteX36" fmla="*/ 637032 w 2836576"/>
                <a:gd name="connsiteY36" fmla="*/ 631630 h 2838293"/>
                <a:gd name="connsiteX37" fmla="*/ 566090 w 2836576"/>
                <a:gd name="connsiteY37" fmla="*/ 474769 h 2838293"/>
                <a:gd name="connsiteX38" fmla="*/ 496725 w 2836576"/>
                <a:gd name="connsiteY38" fmla="*/ 321061 h 2838293"/>
                <a:gd name="connsiteX39" fmla="*/ 688269 w 2836576"/>
                <a:gd name="connsiteY39" fmla="*/ 191000 h 2838293"/>
                <a:gd name="connsiteX40" fmla="*/ 813600 w 2836576"/>
                <a:gd name="connsiteY40" fmla="*/ 308449 h 2838293"/>
                <a:gd name="connsiteX41" fmla="*/ 931049 w 2836576"/>
                <a:gd name="connsiteY41" fmla="*/ 425897 h 2838293"/>
                <a:gd name="connsiteX42" fmla="*/ 971249 w 2836576"/>
                <a:gd name="connsiteY42" fmla="*/ 407768 h 2838293"/>
                <a:gd name="connsiteX43" fmla="*/ 1066627 w 2836576"/>
                <a:gd name="connsiteY43" fmla="*/ 372297 h 2838293"/>
                <a:gd name="connsiteX44" fmla="*/ 1128110 w 2836576"/>
                <a:gd name="connsiteY44" fmla="*/ 349437 h 2838293"/>
                <a:gd name="connsiteX45" fmla="*/ 1146240 w 2836576"/>
                <a:gd name="connsiteY45" fmla="*/ 182329 h 2838293"/>
                <a:gd name="connsiteX46" fmla="*/ 1164370 w 2836576"/>
                <a:gd name="connsiteY46" fmla="*/ 16009 h 2838293"/>
                <a:gd name="connsiteX47" fmla="*/ 1282607 w 2836576"/>
                <a:gd name="connsiteY47" fmla="*/ 244 h 2838293"/>
                <a:gd name="connsiteX48" fmla="*/ 1399267 w 2836576"/>
                <a:gd name="connsiteY48" fmla="*/ -544 h 2838293"/>
                <a:gd name="connsiteX49" fmla="*/ 1444986 w 2836576"/>
                <a:gd name="connsiteY49" fmla="*/ 161835 h 2838293"/>
                <a:gd name="connsiteX50" fmla="*/ 1485974 w 2836576"/>
                <a:gd name="connsiteY50" fmla="*/ 313178 h 2838293"/>
                <a:gd name="connsiteX51" fmla="*/ 1512775 w 2836576"/>
                <a:gd name="connsiteY51" fmla="*/ 318696 h 2838293"/>
                <a:gd name="connsiteX52" fmla="*/ 1620765 w 2836576"/>
                <a:gd name="connsiteY52" fmla="*/ 338402 h 2838293"/>
                <a:gd name="connsiteX53" fmla="*/ 1701166 w 2836576"/>
                <a:gd name="connsiteY53" fmla="*/ 353379 h 2838293"/>
                <a:gd name="connsiteX54" fmla="*/ 1798120 w 2836576"/>
                <a:gd name="connsiteY54" fmla="*/ 213859 h 2838293"/>
                <a:gd name="connsiteX55" fmla="*/ 1913992 w 2836576"/>
                <a:gd name="connsiteY55" fmla="*/ 83798 h 2838293"/>
                <a:gd name="connsiteX56" fmla="*/ 2021982 w 2836576"/>
                <a:gd name="connsiteY56" fmla="*/ 133458 h 2838293"/>
                <a:gd name="connsiteX57" fmla="*/ 2110266 w 2836576"/>
                <a:gd name="connsiteY57" fmla="*/ 174447 h 2838293"/>
                <a:gd name="connsiteX58" fmla="*/ 2070854 w 2836576"/>
                <a:gd name="connsiteY58" fmla="*/ 322637 h 2838293"/>
                <a:gd name="connsiteX59" fmla="*/ 2027500 w 2836576"/>
                <a:gd name="connsiteY59" fmla="*/ 487381 h 2838293"/>
                <a:gd name="connsiteX60" fmla="*/ 2065336 w 2836576"/>
                <a:gd name="connsiteY60" fmla="*/ 533887 h 2838293"/>
                <a:gd name="connsiteX61" fmla="*/ 2148102 w 2836576"/>
                <a:gd name="connsiteY61" fmla="*/ 603253 h 2838293"/>
                <a:gd name="connsiteX62" fmla="*/ 2189091 w 2836576"/>
                <a:gd name="connsiteY62" fmla="*/ 641877 h 2838293"/>
                <a:gd name="connsiteX63" fmla="*/ 2343587 w 2836576"/>
                <a:gd name="connsiteY63" fmla="*/ 569358 h 2838293"/>
                <a:gd name="connsiteX64" fmla="*/ 2500448 w 2836576"/>
                <a:gd name="connsiteY64" fmla="*/ 499204 h 2838293"/>
                <a:gd name="connsiteX65" fmla="*/ 2627356 w 2836576"/>
                <a:gd name="connsiteY65" fmla="*/ 682078 h 2838293"/>
                <a:gd name="connsiteX66" fmla="*/ 2513848 w 2836576"/>
                <a:gd name="connsiteY66" fmla="*/ 813715 h 2838293"/>
                <a:gd name="connsiteX67" fmla="*/ 2405070 w 2836576"/>
                <a:gd name="connsiteY67" fmla="*/ 951658 h 2838293"/>
                <a:gd name="connsiteX68" fmla="*/ 2442906 w 2836576"/>
                <a:gd name="connsiteY68" fmla="*/ 1050189 h 2838293"/>
                <a:gd name="connsiteX69" fmla="*/ 2472071 w 2836576"/>
                <a:gd name="connsiteY69" fmla="*/ 1132955 h 2838293"/>
                <a:gd name="connsiteX70" fmla="*/ 2569026 w 2836576"/>
                <a:gd name="connsiteY70" fmla="*/ 1141626 h 2838293"/>
                <a:gd name="connsiteX71" fmla="*/ 2738499 w 2836576"/>
                <a:gd name="connsiteY71" fmla="*/ 1156602 h 2838293"/>
                <a:gd name="connsiteX72" fmla="*/ 2810229 w 2836576"/>
                <a:gd name="connsiteY72" fmla="*/ 1162120 h 2838293"/>
                <a:gd name="connsiteX73" fmla="*/ 2819688 w 2836576"/>
                <a:gd name="connsiteY73" fmla="*/ 1257498 h 2838293"/>
                <a:gd name="connsiteX74" fmla="*/ 2828359 w 2836576"/>
                <a:gd name="connsiteY74" fmla="*/ 1377311 h 2838293"/>
                <a:gd name="connsiteX75" fmla="*/ 2828359 w 2836576"/>
                <a:gd name="connsiteY75" fmla="*/ 1400959 h 2838293"/>
                <a:gd name="connsiteX76" fmla="*/ 2666768 w 2836576"/>
                <a:gd name="connsiteY76" fmla="*/ 1444312 h 2838293"/>
                <a:gd name="connsiteX77" fmla="*/ 2502025 w 2836576"/>
                <a:gd name="connsiteY77" fmla="*/ 1503431 h 2838293"/>
                <a:gd name="connsiteX78" fmla="*/ 2487048 w 2836576"/>
                <a:gd name="connsiteY78" fmla="*/ 1598021 h 2838293"/>
                <a:gd name="connsiteX79" fmla="*/ 2469706 w 2836576"/>
                <a:gd name="connsiteY79" fmla="*/ 1688669 h 2838293"/>
                <a:gd name="connsiteX80" fmla="*/ 2606861 w 2836576"/>
                <a:gd name="connsiteY80" fmla="*/ 1798235 h 2838293"/>
                <a:gd name="connsiteX81" fmla="*/ 2747958 w 2836576"/>
                <a:gd name="connsiteY81" fmla="*/ 1895190 h 2838293"/>
                <a:gd name="connsiteX82" fmla="*/ 2699086 w 2836576"/>
                <a:gd name="connsiteY82" fmla="*/ 2000815 h 2838293"/>
                <a:gd name="connsiteX83" fmla="*/ 2639180 w 2836576"/>
                <a:gd name="connsiteY83" fmla="*/ 2106440 h 2838293"/>
                <a:gd name="connsiteX84" fmla="*/ 2479954 w 2836576"/>
                <a:gd name="connsiteY84" fmla="*/ 2067027 h 2838293"/>
                <a:gd name="connsiteX85" fmla="*/ 2308116 w 2836576"/>
                <a:gd name="connsiteY85" fmla="*/ 2033921 h 2838293"/>
                <a:gd name="connsiteX86" fmla="*/ 2245056 w 2836576"/>
                <a:gd name="connsiteY86" fmla="*/ 2117475 h 2838293"/>
                <a:gd name="connsiteX87" fmla="*/ 2181208 w 2836576"/>
                <a:gd name="connsiteY87" fmla="*/ 2193935 h 2838293"/>
                <a:gd name="connsiteX88" fmla="*/ 2248997 w 2836576"/>
                <a:gd name="connsiteY88" fmla="*/ 2337396 h 2838293"/>
                <a:gd name="connsiteX89" fmla="*/ 2321516 w 2836576"/>
                <a:gd name="connsiteY89" fmla="*/ 2489528 h 2838293"/>
                <a:gd name="connsiteX90" fmla="*/ 2227715 w 2836576"/>
                <a:gd name="connsiteY90" fmla="*/ 2566776 h 2838293"/>
                <a:gd name="connsiteX91" fmla="*/ 2131549 w 2836576"/>
                <a:gd name="connsiteY91" fmla="*/ 2634565 h 2838293"/>
                <a:gd name="connsiteX92" fmla="*/ 2011735 w 2836576"/>
                <a:gd name="connsiteY92" fmla="*/ 2515540 h 2838293"/>
                <a:gd name="connsiteX93" fmla="*/ 1891921 w 2836576"/>
                <a:gd name="connsiteY93" fmla="*/ 2395727 h 2838293"/>
                <a:gd name="connsiteX94" fmla="*/ 1821768 w 2836576"/>
                <a:gd name="connsiteY94" fmla="*/ 2424103 h 2838293"/>
                <a:gd name="connsiteX95" fmla="*/ 1720084 w 2836576"/>
                <a:gd name="connsiteY95" fmla="*/ 2460363 h 2838293"/>
                <a:gd name="connsiteX96" fmla="*/ 1668848 w 2836576"/>
                <a:gd name="connsiteY96" fmla="*/ 2683437 h 2838293"/>
                <a:gd name="connsiteX97" fmla="*/ 1659389 w 2836576"/>
                <a:gd name="connsiteY97" fmla="*/ 2807191 h 2838293"/>
                <a:gd name="connsiteX98" fmla="*/ 1627071 w 2836576"/>
                <a:gd name="connsiteY98" fmla="*/ 2811921 h 2838293"/>
                <a:gd name="connsiteX99" fmla="*/ 1426068 w 2836576"/>
                <a:gd name="connsiteY99" fmla="*/ 2831627 h 2838293"/>
                <a:gd name="connsiteX100" fmla="*/ 1386655 w 2836576"/>
                <a:gd name="connsiteY100" fmla="*/ 2703931 h 2838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2836576" h="2838293">
                  <a:moveTo>
                    <a:pt x="1386655" y="2703931"/>
                  </a:moveTo>
                  <a:cubicBezTo>
                    <a:pt x="1367737" y="2632989"/>
                    <a:pt x="1347243" y="2558894"/>
                    <a:pt x="1340937" y="2539187"/>
                  </a:cubicBezTo>
                  <a:lnTo>
                    <a:pt x="1330690" y="2502928"/>
                  </a:lnTo>
                  <a:lnTo>
                    <a:pt x="1281030" y="2497410"/>
                  </a:lnTo>
                  <a:cubicBezTo>
                    <a:pt x="1254230" y="2494257"/>
                    <a:pt x="1208511" y="2486375"/>
                    <a:pt x="1179346" y="2480069"/>
                  </a:cubicBezTo>
                  <a:cubicBezTo>
                    <a:pt x="1150181" y="2472975"/>
                    <a:pt x="1122593" y="2469822"/>
                    <a:pt x="1118651" y="2472186"/>
                  </a:cubicBezTo>
                  <a:cubicBezTo>
                    <a:pt x="1114710" y="2475339"/>
                    <a:pt x="1071357" y="2534458"/>
                    <a:pt x="1023273" y="2605400"/>
                  </a:cubicBezTo>
                  <a:cubicBezTo>
                    <a:pt x="974402" y="2675554"/>
                    <a:pt x="931837" y="2736249"/>
                    <a:pt x="928684" y="2739402"/>
                  </a:cubicBezTo>
                  <a:cubicBezTo>
                    <a:pt x="924743" y="2744132"/>
                    <a:pt x="721375" y="2658213"/>
                    <a:pt x="710339" y="2647177"/>
                  </a:cubicBezTo>
                  <a:cubicBezTo>
                    <a:pt x="708763" y="2646389"/>
                    <a:pt x="727681" y="2571506"/>
                    <a:pt x="752117" y="2481645"/>
                  </a:cubicBezTo>
                  <a:cubicBezTo>
                    <a:pt x="775764" y="2390997"/>
                    <a:pt x="794682" y="2316902"/>
                    <a:pt x="793105" y="2316114"/>
                  </a:cubicBezTo>
                  <a:cubicBezTo>
                    <a:pt x="772611" y="2301137"/>
                    <a:pt x="687480" y="2233348"/>
                    <a:pt x="661468" y="2210488"/>
                  </a:cubicBezTo>
                  <a:lnTo>
                    <a:pt x="625997" y="2179747"/>
                  </a:lnTo>
                  <a:lnTo>
                    <a:pt x="321734" y="2326361"/>
                  </a:lnTo>
                  <a:lnTo>
                    <a:pt x="254733" y="2231771"/>
                  </a:lnTo>
                  <a:cubicBezTo>
                    <a:pt x="217685" y="2179747"/>
                    <a:pt x="187732" y="2134817"/>
                    <a:pt x="187732" y="2131664"/>
                  </a:cubicBezTo>
                  <a:cubicBezTo>
                    <a:pt x="187732" y="2128511"/>
                    <a:pt x="241333" y="2073333"/>
                    <a:pt x="305969" y="2007909"/>
                  </a:cubicBezTo>
                  <a:lnTo>
                    <a:pt x="424206" y="1889672"/>
                  </a:lnTo>
                  <a:lnTo>
                    <a:pt x="398194" y="1826612"/>
                  </a:lnTo>
                  <a:cubicBezTo>
                    <a:pt x="383217" y="1791929"/>
                    <a:pt x="367452" y="1746999"/>
                    <a:pt x="361934" y="1726505"/>
                  </a:cubicBezTo>
                  <a:cubicBezTo>
                    <a:pt x="350111" y="1683151"/>
                    <a:pt x="360358" y="1686304"/>
                    <a:pt x="179849" y="1672904"/>
                  </a:cubicBezTo>
                  <a:cubicBezTo>
                    <a:pt x="121519" y="1668175"/>
                    <a:pt x="58459" y="1662657"/>
                    <a:pt x="41118" y="1660292"/>
                  </a:cubicBezTo>
                  <a:lnTo>
                    <a:pt x="8800" y="1656351"/>
                  </a:lnTo>
                  <a:lnTo>
                    <a:pt x="-1447" y="1542843"/>
                  </a:lnTo>
                  <a:cubicBezTo>
                    <a:pt x="-6965" y="1479784"/>
                    <a:pt x="-10118" y="1426183"/>
                    <a:pt x="-6965" y="1423818"/>
                  </a:cubicBezTo>
                  <a:cubicBezTo>
                    <a:pt x="-4600" y="1421453"/>
                    <a:pt x="66342" y="1400171"/>
                    <a:pt x="150684" y="1377311"/>
                  </a:cubicBezTo>
                  <a:cubicBezTo>
                    <a:pt x="235027" y="1354452"/>
                    <a:pt x="308334" y="1333958"/>
                    <a:pt x="313063" y="1330805"/>
                  </a:cubicBezTo>
                  <a:cubicBezTo>
                    <a:pt x="317792" y="1327652"/>
                    <a:pt x="321734" y="1311887"/>
                    <a:pt x="321734" y="1296122"/>
                  </a:cubicBezTo>
                  <a:cubicBezTo>
                    <a:pt x="321734" y="1280357"/>
                    <a:pt x="328828" y="1235427"/>
                    <a:pt x="336710" y="1196015"/>
                  </a:cubicBezTo>
                  <a:cubicBezTo>
                    <a:pt x="344593" y="1157391"/>
                    <a:pt x="350111" y="1122708"/>
                    <a:pt x="348534" y="1119555"/>
                  </a:cubicBezTo>
                  <a:cubicBezTo>
                    <a:pt x="346169" y="1116402"/>
                    <a:pt x="284686" y="1072260"/>
                    <a:pt x="211379" y="1021812"/>
                  </a:cubicBezTo>
                  <a:cubicBezTo>
                    <a:pt x="137284" y="971364"/>
                    <a:pt x="77377" y="926434"/>
                    <a:pt x="77377" y="922493"/>
                  </a:cubicBezTo>
                  <a:cubicBezTo>
                    <a:pt x="77377" y="913822"/>
                    <a:pt x="163296" y="725431"/>
                    <a:pt x="170390" y="717549"/>
                  </a:cubicBezTo>
                  <a:cubicBezTo>
                    <a:pt x="175120" y="712819"/>
                    <a:pt x="411594" y="769573"/>
                    <a:pt x="484113" y="793220"/>
                  </a:cubicBezTo>
                  <a:cubicBezTo>
                    <a:pt x="497513" y="797162"/>
                    <a:pt x="507760" y="788491"/>
                    <a:pt x="544808" y="741196"/>
                  </a:cubicBezTo>
                  <a:cubicBezTo>
                    <a:pt x="568455" y="709666"/>
                    <a:pt x="599197" y="673407"/>
                    <a:pt x="612597" y="660795"/>
                  </a:cubicBezTo>
                  <a:cubicBezTo>
                    <a:pt x="625997" y="647395"/>
                    <a:pt x="637032" y="634783"/>
                    <a:pt x="637032" y="631630"/>
                  </a:cubicBezTo>
                  <a:cubicBezTo>
                    <a:pt x="637032" y="628477"/>
                    <a:pt x="604714" y="557535"/>
                    <a:pt x="566090" y="474769"/>
                  </a:cubicBezTo>
                  <a:cubicBezTo>
                    <a:pt x="526678" y="391215"/>
                    <a:pt x="495148" y="321849"/>
                    <a:pt x="496725" y="321061"/>
                  </a:cubicBezTo>
                  <a:cubicBezTo>
                    <a:pt x="516431" y="303719"/>
                    <a:pt x="681963" y="191000"/>
                    <a:pt x="688269" y="191000"/>
                  </a:cubicBezTo>
                  <a:cubicBezTo>
                    <a:pt x="692998" y="191000"/>
                    <a:pt x="748964" y="243812"/>
                    <a:pt x="813600" y="308449"/>
                  </a:cubicBezTo>
                  <a:lnTo>
                    <a:pt x="931049" y="425897"/>
                  </a:lnTo>
                  <a:lnTo>
                    <a:pt x="971249" y="407768"/>
                  </a:lnTo>
                  <a:cubicBezTo>
                    <a:pt x="993320" y="398309"/>
                    <a:pt x="1036674" y="382544"/>
                    <a:pt x="1066627" y="372297"/>
                  </a:cubicBezTo>
                  <a:cubicBezTo>
                    <a:pt x="1097369" y="362838"/>
                    <a:pt x="1124169" y="351802"/>
                    <a:pt x="1128110" y="349437"/>
                  </a:cubicBezTo>
                  <a:cubicBezTo>
                    <a:pt x="1131263" y="346284"/>
                    <a:pt x="1139146" y="271401"/>
                    <a:pt x="1146240" y="182329"/>
                  </a:cubicBezTo>
                  <a:cubicBezTo>
                    <a:pt x="1153334" y="94045"/>
                    <a:pt x="1161217" y="19162"/>
                    <a:pt x="1164370" y="16009"/>
                  </a:cubicBezTo>
                  <a:cubicBezTo>
                    <a:pt x="1166734" y="12856"/>
                    <a:pt x="1220335" y="5762"/>
                    <a:pt x="1282607" y="244"/>
                  </a:cubicBezTo>
                  <a:cubicBezTo>
                    <a:pt x="1374832" y="-8427"/>
                    <a:pt x="1396114" y="-9215"/>
                    <a:pt x="1399267" y="-544"/>
                  </a:cubicBezTo>
                  <a:cubicBezTo>
                    <a:pt x="1401632" y="4974"/>
                    <a:pt x="1422126" y="78280"/>
                    <a:pt x="1444986" y="161835"/>
                  </a:cubicBezTo>
                  <a:lnTo>
                    <a:pt x="1485974" y="313178"/>
                  </a:lnTo>
                  <a:lnTo>
                    <a:pt x="1512775" y="318696"/>
                  </a:lnTo>
                  <a:cubicBezTo>
                    <a:pt x="1527751" y="321849"/>
                    <a:pt x="1575834" y="330520"/>
                    <a:pt x="1620765" y="338402"/>
                  </a:cubicBezTo>
                  <a:lnTo>
                    <a:pt x="1701166" y="353379"/>
                  </a:lnTo>
                  <a:lnTo>
                    <a:pt x="1798120" y="213859"/>
                  </a:lnTo>
                  <a:cubicBezTo>
                    <a:pt x="1891133" y="79857"/>
                    <a:pt x="1895074" y="75127"/>
                    <a:pt x="1913992" y="83798"/>
                  </a:cubicBezTo>
                  <a:cubicBezTo>
                    <a:pt x="1925028" y="88528"/>
                    <a:pt x="1973111" y="110599"/>
                    <a:pt x="2021982" y="133458"/>
                  </a:cubicBezTo>
                  <a:lnTo>
                    <a:pt x="2110266" y="174447"/>
                  </a:lnTo>
                  <a:lnTo>
                    <a:pt x="2070854" y="322637"/>
                  </a:lnTo>
                  <a:cubicBezTo>
                    <a:pt x="2049571" y="403826"/>
                    <a:pt x="2029865" y="477922"/>
                    <a:pt x="2027500" y="487381"/>
                  </a:cubicBezTo>
                  <a:cubicBezTo>
                    <a:pt x="2024347" y="500781"/>
                    <a:pt x="2031441" y="510240"/>
                    <a:pt x="2065336" y="533887"/>
                  </a:cubicBezTo>
                  <a:cubicBezTo>
                    <a:pt x="2088195" y="550440"/>
                    <a:pt x="2125243" y="581970"/>
                    <a:pt x="2148102" y="603253"/>
                  </a:cubicBezTo>
                  <a:lnTo>
                    <a:pt x="2189091" y="641877"/>
                  </a:lnTo>
                  <a:lnTo>
                    <a:pt x="2343587" y="569358"/>
                  </a:lnTo>
                  <a:cubicBezTo>
                    <a:pt x="2427929" y="529158"/>
                    <a:pt x="2498872" y="497628"/>
                    <a:pt x="2500448" y="499204"/>
                  </a:cubicBezTo>
                  <a:cubicBezTo>
                    <a:pt x="2511484" y="511816"/>
                    <a:pt x="2624991" y="674983"/>
                    <a:pt x="2627356" y="682078"/>
                  </a:cubicBezTo>
                  <a:cubicBezTo>
                    <a:pt x="2628932" y="687595"/>
                    <a:pt x="2577696" y="746714"/>
                    <a:pt x="2513848" y="813715"/>
                  </a:cubicBezTo>
                  <a:cubicBezTo>
                    <a:pt x="2409800" y="921705"/>
                    <a:pt x="2397188" y="937470"/>
                    <a:pt x="2405070" y="951658"/>
                  </a:cubicBezTo>
                  <a:cubicBezTo>
                    <a:pt x="2409800" y="960329"/>
                    <a:pt x="2426353" y="1004471"/>
                    <a:pt x="2442906" y="1050189"/>
                  </a:cubicBezTo>
                  <a:lnTo>
                    <a:pt x="2472071" y="1132955"/>
                  </a:lnTo>
                  <a:lnTo>
                    <a:pt x="2569026" y="1141626"/>
                  </a:lnTo>
                  <a:cubicBezTo>
                    <a:pt x="2622626" y="1147143"/>
                    <a:pt x="2699086" y="1153449"/>
                    <a:pt x="2738499" y="1156602"/>
                  </a:cubicBezTo>
                  <a:lnTo>
                    <a:pt x="2810229" y="1162120"/>
                  </a:lnTo>
                  <a:lnTo>
                    <a:pt x="2819688" y="1257498"/>
                  </a:lnTo>
                  <a:cubicBezTo>
                    <a:pt x="2824418" y="1310310"/>
                    <a:pt x="2828359" y="1364699"/>
                    <a:pt x="2828359" y="1377311"/>
                  </a:cubicBezTo>
                  <a:lnTo>
                    <a:pt x="2828359" y="1400959"/>
                  </a:lnTo>
                  <a:lnTo>
                    <a:pt x="2666768" y="1444312"/>
                  </a:lnTo>
                  <a:cubicBezTo>
                    <a:pt x="2527248" y="1481360"/>
                    <a:pt x="2504389" y="1489243"/>
                    <a:pt x="2502025" y="1503431"/>
                  </a:cubicBezTo>
                  <a:cubicBezTo>
                    <a:pt x="2500448" y="1512102"/>
                    <a:pt x="2493354" y="1554667"/>
                    <a:pt x="2487048" y="1598021"/>
                  </a:cubicBezTo>
                  <a:cubicBezTo>
                    <a:pt x="2479954" y="1641374"/>
                    <a:pt x="2472859" y="1682363"/>
                    <a:pt x="2469706" y="1688669"/>
                  </a:cubicBezTo>
                  <a:cubicBezTo>
                    <a:pt x="2466553" y="1697340"/>
                    <a:pt x="2504389" y="1727293"/>
                    <a:pt x="2606861" y="1798235"/>
                  </a:cubicBezTo>
                  <a:lnTo>
                    <a:pt x="2747958" y="1895190"/>
                  </a:lnTo>
                  <a:lnTo>
                    <a:pt x="2699086" y="2000815"/>
                  </a:lnTo>
                  <a:cubicBezTo>
                    <a:pt x="2669133" y="2066239"/>
                    <a:pt x="2646274" y="2105652"/>
                    <a:pt x="2639180" y="2106440"/>
                  </a:cubicBezTo>
                  <a:cubicBezTo>
                    <a:pt x="2632874" y="2106440"/>
                    <a:pt x="2561143" y="2088310"/>
                    <a:pt x="2479954" y="2067027"/>
                  </a:cubicBezTo>
                  <a:cubicBezTo>
                    <a:pt x="2329399" y="2026827"/>
                    <a:pt x="2308116" y="2022886"/>
                    <a:pt x="2308116" y="2033921"/>
                  </a:cubicBezTo>
                  <a:cubicBezTo>
                    <a:pt x="2308116" y="2037862"/>
                    <a:pt x="2279739" y="2074910"/>
                    <a:pt x="2245056" y="2117475"/>
                  </a:cubicBezTo>
                  <a:lnTo>
                    <a:pt x="2181208" y="2193935"/>
                  </a:lnTo>
                  <a:lnTo>
                    <a:pt x="2248997" y="2337396"/>
                  </a:lnTo>
                  <a:cubicBezTo>
                    <a:pt x="2286833" y="2416221"/>
                    <a:pt x="2319151" y="2484798"/>
                    <a:pt x="2321516" y="2489528"/>
                  </a:cubicBezTo>
                  <a:cubicBezTo>
                    <a:pt x="2323093" y="2495046"/>
                    <a:pt x="2281315" y="2529728"/>
                    <a:pt x="2227715" y="2566776"/>
                  </a:cubicBezTo>
                  <a:lnTo>
                    <a:pt x="2131549" y="2634565"/>
                  </a:lnTo>
                  <a:lnTo>
                    <a:pt x="2011735" y="2515540"/>
                  </a:lnTo>
                  <a:lnTo>
                    <a:pt x="1891921" y="2395727"/>
                  </a:lnTo>
                  <a:lnTo>
                    <a:pt x="1821768" y="2424103"/>
                  </a:lnTo>
                  <a:cubicBezTo>
                    <a:pt x="1783932" y="2439080"/>
                    <a:pt x="1737425" y="2455633"/>
                    <a:pt x="1720084" y="2460363"/>
                  </a:cubicBezTo>
                  <a:cubicBezTo>
                    <a:pt x="1682248" y="2470610"/>
                    <a:pt x="1686189" y="2454845"/>
                    <a:pt x="1668848" y="2683437"/>
                  </a:cubicBezTo>
                  <a:lnTo>
                    <a:pt x="1659389" y="2807191"/>
                  </a:lnTo>
                  <a:lnTo>
                    <a:pt x="1627071" y="2811921"/>
                  </a:lnTo>
                  <a:cubicBezTo>
                    <a:pt x="1595541" y="2815862"/>
                    <a:pt x="1437103" y="2831627"/>
                    <a:pt x="1426068" y="2831627"/>
                  </a:cubicBezTo>
                  <a:cubicBezTo>
                    <a:pt x="1423703" y="2831627"/>
                    <a:pt x="1405573" y="2774085"/>
                    <a:pt x="1386655" y="2703931"/>
                  </a:cubicBezTo>
                  <a:close/>
                </a:path>
              </a:pathLst>
            </a:custGeom>
            <a:solidFill>
              <a:srgbClr val="E7E6E6">
                <a:alpha val="45000"/>
              </a:srgbClr>
            </a:solidFill>
            <a:ln w="51608" cap="flat">
              <a:solidFill>
                <a:srgbClr val="FFFFFF"/>
              </a:solidFill>
              <a:prstDash val="solid"/>
              <a:round/>
            </a:ln>
          </p:spPr>
          <p:txBody>
            <a:bodyPr rtlCol="0" anchor="ctr"/>
            <a:lstStyle/>
            <a:p>
              <a:endParaRPr lang="it-IT"/>
            </a:p>
          </p:txBody>
        </p:sp>
        <p:sp>
          <p:nvSpPr>
            <p:cNvPr id="8" name="CasellaDiTesto 7">
              <a:extLst>
                <a:ext uri="{FF2B5EF4-FFF2-40B4-BE49-F238E27FC236}">
                  <a16:creationId xmlns:a16="http://schemas.microsoft.com/office/drawing/2014/main" id="{DA02F3A7-326D-23DA-E2F8-E3700CAC68CA}"/>
                </a:ext>
              </a:extLst>
            </p:cNvPr>
            <p:cNvSpPr txBox="1"/>
            <p:nvPr/>
          </p:nvSpPr>
          <p:spPr>
            <a:xfrm>
              <a:off x="7580461" y="938342"/>
              <a:ext cx="2012089" cy="1631216"/>
            </a:xfrm>
            <a:prstGeom prst="rect">
              <a:avLst/>
            </a:prstGeom>
            <a:noFill/>
          </p:spPr>
          <p:txBody>
            <a:bodyPr wrap="none" rtlCol="0">
              <a:spAutoFit/>
            </a:bodyPr>
            <a:lstStyle/>
            <a:p>
              <a:r>
                <a:rPr lang="it-IT" sz="10000" b="1">
                  <a:solidFill>
                    <a:schemeClr val="bg1"/>
                  </a:solidFill>
                </a:rPr>
                <a:t>&lt;/&gt;</a:t>
              </a:r>
            </a:p>
          </p:txBody>
        </p:sp>
      </p:grpSp>
      <p:pic>
        <p:nvPicPr>
          <p:cNvPr id="10" name="Elemento grafico 9">
            <a:extLst>
              <a:ext uri="{FF2B5EF4-FFF2-40B4-BE49-F238E27FC236}">
                <a16:creationId xmlns:a16="http://schemas.microsoft.com/office/drawing/2014/main" id="{D677B56E-5EB2-6A57-781D-0BE617F3190A}"/>
              </a:ext>
            </a:extLst>
          </p:cNvPr>
          <p:cNvPicPr>
            <a:picLocks noGrp="1" noRot="1" noMove="1" noResize="1" noEditPoints="1" noAdjustHandles="1" noChangeArrowheads="1" noChangeShapeType="1" noCrop="1"/>
          </p:cNvPicPr>
          <p:nvPr/>
        </p:nvPicPr>
        <p:blipFill>
          <a:blip r:embed="rId3">
            <a:extLst>
              <a:ext uri="{96DAC541-7B7A-43D3-8B79-37D633B846F1}">
                <asvg:svgBlip xmlns:asvg="http://schemas.microsoft.com/office/drawing/2016/SVG/main" r:embed="rId4"/>
              </a:ext>
            </a:extLst>
          </a:blip>
          <a:stretch>
            <a:fillRect/>
          </a:stretch>
        </p:blipFill>
        <p:spPr>
          <a:xfrm>
            <a:off x="8586507" y="5941920"/>
            <a:ext cx="1581150" cy="876300"/>
          </a:xfrm>
          <a:prstGeom prst="rect">
            <a:avLst/>
          </a:prstGeom>
        </p:spPr>
      </p:pic>
      <p:pic>
        <p:nvPicPr>
          <p:cNvPr id="11" name="Immagine 10" descr="Immagine che contiene Carattere, testo, Elementi grafici, schermata&#10;&#10;Descrizione generata automaticamente">
            <a:extLst>
              <a:ext uri="{FF2B5EF4-FFF2-40B4-BE49-F238E27FC236}">
                <a16:creationId xmlns:a16="http://schemas.microsoft.com/office/drawing/2014/main" id="{2BF659AC-2FF0-51DB-A7F0-5793802E2402}"/>
              </a:ext>
            </a:extLst>
          </p:cNvPr>
          <p:cNvPicPr>
            <a:picLocks noGrp="1" noRo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10322503" y="6077558"/>
            <a:ext cx="1614287" cy="605023"/>
          </a:xfrm>
          <a:prstGeom prst="rect">
            <a:avLst/>
          </a:prstGeom>
        </p:spPr>
      </p:pic>
      <p:sp>
        <p:nvSpPr>
          <p:cNvPr id="2" name="Titel 1">
            <a:extLst>
              <a:ext uri="{FF2B5EF4-FFF2-40B4-BE49-F238E27FC236}">
                <a16:creationId xmlns:a16="http://schemas.microsoft.com/office/drawing/2014/main" id="{B1C555B4-31DB-73AD-CC75-BD59308EF626}"/>
              </a:ext>
            </a:extLst>
          </p:cNvPr>
          <p:cNvSpPr>
            <a:spLocks noGrp="1"/>
          </p:cNvSpPr>
          <p:nvPr>
            <p:ph type="title"/>
          </p:nvPr>
        </p:nvSpPr>
        <p:spPr>
          <a:xfrm>
            <a:off x="4075366" y="727753"/>
            <a:ext cx="4041267" cy="564776"/>
          </a:xfrm>
        </p:spPr>
        <p:txBody>
          <a:bodyPr>
            <a:normAutofit fontScale="90000"/>
          </a:bodyPr>
          <a:lstStyle/>
          <a:p>
            <a:r>
              <a:rPr lang="en-US" b="1" dirty="0"/>
              <a:t>Work in progress</a:t>
            </a:r>
            <a:endParaRPr lang="da-DK" b="1" dirty="0"/>
          </a:p>
        </p:txBody>
      </p:sp>
      <p:sp>
        <p:nvSpPr>
          <p:cNvPr id="3" name="Elemento grafico 5">
            <a:extLst>
              <a:ext uri="{FF2B5EF4-FFF2-40B4-BE49-F238E27FC236}">
                <a16:creationId xmlns:a16="http://schemas.microsoft.com/office/drawing/2014/main" id="{612CCB7D-2926-88AA-1F62-3FFEDB32A6DA}"/>
              </a:ext>
            </a:extLst>
          </p:cNvPr>
          <p:cNvSpPr/>
          <p:nvPr/>
        </p:nvSpPr>
        <p:spPr>
          <a:xfrm>
            <a:off x="6913857" y="1883495"/>
            <a:ext cx="424929" cy="411650"/>
          </a:xfrm>
          <a:custGeom>
            <a:avLst/>
            <a:gdLst>
              <a:gd name="connsiteX0" fmla="*/ 560294 w 1120588"/>
              <a:gd name="connsiteY0" fmla="*/ 0 h 1085569"/>
              <a:gd name="connsiteX1" fmla="*/ 0 w 1120588"/>
              <a:gd name="connsiteY1" fmla="*/ 560294 h 1085569"/>
              <a:gd name="connsiteX2" fmla="*/ 385202 w 1120588"/>
              <a:gd name="connsiteY2" fmla="*/ 1085570 h 1085569"/>
              <a:gd name="connsiteX3" fmla="*/ 420221 w 1120588"/>
              <a:gd name="connsiteY3" fmla="*/ 1050551 h 1085569"/>
              <a:gd name="connsiteX4" fmla="*/ 420221 w 1120588"/>
              <a:gd name="connsiteY4" fmla="*/ 963005 h 1085569"/>
              <a:gd name="connsiteX5" fmla="*/ 227619 w 1120588"/>
              <a:gd name="connsiteY5" fmla="*/ 875459 h 1085569"/>
              <a:gd name="connsiteX6" fmla="*/ 192601 w 1120588"/>
              <a:gd name="connsiteY6" fmla="*/ 822932 h 1085569"/>
              <a:gd name="connsiteX7" fmla="*/ 175092 w 1120588"/>
              <a:gd name="connsiteY7" fmla="*/ 770404 h 1085569"/>
              <a:gd name="connsiteX8" fmla="*/ 262638 w 1120588"/>
              <a:gd name="connsiteY8" fmla="*/ 840441 h 1085569"/>
              <a:gd name="connsiteX9" fmla="*/ 420221 w 1120588"/>
              <a:gd name="connsiteY9" fmla="*/ 875459 h 1085569"/>
              <a:gd name="connsiteX10" fmla="*/ 455239 w 1120588"/>
              <a:gd name="connsiteY10" fmla="*/ 805423 h 1085569"/>
              <a:gd name="connsiteX11" fmla="*/ 210110 w 1120588"/>
              <a:gd name="connsiteY11" fmla="*/ 542785 h 1085569"/>
              <a:gd name="connsiteX12" fmla="*/ 262638 w 1120588"/>
              <a:gd name="connsiteY12" fmla="*/ 385202 h 1085569"/>
              <a:gd name="connsiteX13" fmla="*/ 262638 w 1120588"/>
              <a:gd name="connsiteY13" fmla="*/ 227619 h 1085569"/>
              <a:gd name="connsiteX14" fmla="*/ 420221 w 1120588"/>
              <a:gd name="connsiteY14" fmla="*/ 297656 h 1085569"/>
              <a:gd name="connsiteX15" fmla="*/ 700368 w 1120588"/>
              <a:gd name="connsiteY15" fmla="*/ 297656 h 1085569"/>
              <a:gd name="connsiteX16" fmla="*/ 857950 w 1120588"/>
              <a:gd name="connsiteY16" fmla="*/ 227619 h 1085569"/>
              <a:gd name="connsiteX17" fmla="*/ 857950 w 1120588"/>
              <a:gd name="connsiteY17" fmla="*/ 385202 h 1085569"/>
              <a:gd name="connsiteX18" fmla="*/ 910478 w 1120588"/>
              <a:gd name="connsiteY18" fmla="*/ 542785 h 1085569"/>
              <a:gd name="connsiteX19" fmla="*/ 665349 w 1120588"/>
              <a:gd name="connsiteY19" fmla="*/ 805423 h 1085569"/>
              <a:gd name="connsiteX20" fmla="*/ 700368 w 1120588"/>
              <a:gd name="connsiteY20" fmla="*/ 910478 h 1085569"/>
              <a:gd name="connsiteX21" fmla="*/ 700368 w 1120588"/>
              <a:gd name="connsiteY21" fmla="*/ 1050551 h 1085569"/>
              <a:gd name="connsiteX22" fmla="*/ 735386 w 1120588"/>
              <a:gd name="connsiteY22" fmla="*/ 1085570 h 1085569"/>
              <a:gd name="connsiteX23" fmla="*/ 1120588 w 1120588"/>
              <a:gd name="connsiteY23" fmla="*/ 560294 h 1085569"/>
              <a:gd name="connsiteX24" fmla="*/ 560294 w 1120588"/>
              <a:gd name="connsiteY24" fmla="*/ 0 h 1085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0588" h="1085569">
                <a:moveTo>
                  <a:pt x="560294" y="0"/>
                </a:moveTo>
                <a:cubicBezTo>
                  <a:pt x="245129" y="0"/>
                  <a:pt x="0" y="245129"/>
                  <a:pt x="0" y="560294"/>
                </a:cubicBezTo>
                <a:cubicBezTo>
                  <a:pt x="0" y="927987"/>
                  <a:pt x="332675" y="1085570"/>
                  <a:pt x="385202" y="1085570"/>
                </a:cubicBezTo>
                <a:cubicBezTo>
                  <a:pt x="420221" y="1085570"/>
                  <a:pt x="420221" y="1068061"/>
                  <a:pt x="420221" y="1050551"/>
                </a:cubicBezTo>
                <a:lnTo>
                  <a:pt x="420221" y="963005"/>
                </a:lnTo>
                <a:cubicBezTo>
                  <a:pt x="297656" y="998024"/>
                  <a:pt x="245129" y="927987"/>
                  <a:pt x="227619" y="875459"/>
                </a:cubicBezTo>
                <a:cubicBezTo>
                  <a:pt x="227619" y="875459"/>
                  <a:pt x="227619" y="857950"/>
                  <a:pt x="192601" y="822932"/>
                </a:cubicBezTo>
                <a:cubicBezTo>
                  <a:pt x="175092" y="805423"/>
                  <a:pt x="105055" y="770404"/>
                  <a:pt x="175092" y="770404"/>
                </a:cubicBezTo>
                <a:cubicBezTo>
                  <a:pt x="227619" y="770404"/>
                  <a:pt x="262638" y="840441"/>
                  <a:pt x="262638" y="840441"/>
                </a:cubicBezTo>
                <a:cubicBezTo>
                  <a:pt x="315165" y="910478"/>
                  <a:pt x="385202" y="892969"/>
                  <a:pt x="420221" y="875459"/>
                </a:cubicBezTo>
                <a:cubicBezTo>
                  <a:pt x="420221" y="840441"/>
                  <a:pt x="455239" y="805423"/>
                  <a:pt x="455239" y="805423"/>
                </a:cubicBezTo>
                <a:cubicBezTo>
                  <a:pt x="315165" y="787913"/>
                  <a:pt x="210110" y="735386"/>
                  <a:pt x="210110" y="542785"/>
                </a:cubicBezTo>
                <a:cubicBezTo>
                  <a:pt x="210110" y="472748"/>
                  <a:pt x="227619" y="420221"/>
                  <a:pt x="262638" y="385202"/>
                </a:cubicBezTo>
                <a:cubicBezTo>
                  <a:pt x="262638" y="385202"/>
                  <a:pt x="227619" y="315165"/>
                  <a:pt x="262638" y="227619"/>
                </a:cubicBezTo>
                <a:cubicBezTo>
                  <a:pt x="262638" y="227619"/>
                  <a:pt x="350184" y="227619"/>
                  <a:pt x="420221" y="297656"/>
                </a:cubicBezTo>
                <a:cubicBezTo>
                  <a:pt x="472748" y="262638"/>
                  <a:pt x="647840" y="262638"/>
                  <a:pt x="700368" y="297656"/>
                </a:cubicBezTo>
                <a:cubicBezTo>
                  <a:pt x="770404" y="227619"/>
                  <a:pt x="857950" y="227619"/>
                  <a:pt x="857950" y="227619"/>
                </a:cubicBezTo>
                <a:cubicBezTo>
                  <a:pt x="892969" y="350184"/>
                  <a:pt x="857950" y="385202"/>
                  <a:pt x="857950" y="385202"/>
                </a:cubicBezTo>
                <a:cubicBezTo>
                  <a:pt x="892969" y="420221"/>
                  <a:pt x="910478" y="472748"/>
                  <a:pt x="910478" y="542785"/>
                </a:cubicBezTo>
                <a:cubicBezTo>
                  <a:pt x="910478" y="735386"/>
                  <a:pt x="787913" y="787913"/>
                  <a:pt x="665349" y="805423"/>
                </a:cubicBezTo>
                <a:cubicBezTo>
                  <a:pt x="682858" y="822932"/>
                  <a:pt x="700368" y="857950"/>
                  <a:pt x="700368" y="910478"/>
                </a:cubicBezTo>
                <a:lnTo>
                  <a:pt x="700368" y="1050551"/>
                </a:lnTo>
                <a:cubicBezTo>
                  <a:pt x="700368" y="1068061"/>
                  <a:pt x="700368" y="1085570"/>
                  <a:pt x="735386" y="1085570"/>
                </a:cubicBezTo>
                <a:cubicBezTo>
                  <a:pt x="787913" y="1085570"/>
                  <a:pt x="1120588" y="927987"/>
                  <a:pt x="1120588" y="560294"/>
                </a:cubicBezTo>
                <a:cubicBezTo>
                  <a:pt x="1120588" y="245129"/>
                  <a:pt x="875459" y="0"/>
                  <a:pt x="560294" y="0"/>
                </a:cubicBezTo>
                <a:close/>
              </a:path>
            </a:pathLst>
          </a:custGeom>
          <a:solidFill>
            <a:srgbClr val="000000"/>
          </a:solidFill>
          <a:ln w="2177" cap="flat">
            <a:noFill/>
            <a:prstDash val="solid"/>
            <a:miter/>
          </a:ln>
        </p:spPr>
        <p:txBody>
          <a:bodyPr rtlCol="0" anchor="ctr"/>
          <a:lstStyle/>
          <a:p>
            <a:endParaRPr lang="it-IT"/>
          </a:p>
        </p:txBody>
      </p:sp>
      <p:sp>
        <p:nvSpPr>
          <p:cNvPr id="4" name="Pladsholder til tekst 2">
            <a:extLst>
              <a:ext uri="{FF2B5EF4-FFF2-40B4-BE49-F238E27FC236}">
                <a16:creationId xmlns:a16="http://schemas.microsoft.com/office/drawing/2014/main" id="{C8BC8FA2-31F9-02AD-E699-AE0CFE218CA0}"/>
              </a:ext>
            </a:extLst>
          </p:cNvPr>
          <p:cNvSpPr>
            <a:spLocks noGrp="1"/>
          </p:cNvSpPr>
          <p:nvPr>
            <p:ph type="body" idx="1"/>
          </p:nvPr>
        </p:nvSpPr>
        <p:spPr>
          <a:xfrm>
            <a:off x="7407455" y="1901614"/>
            <a:ext cx="4041267" cy="564776"/>
          </a:xfrm>
        </p:spPr>
        <p:txBody>
          <a:bodyPr>
            <a:normAutofit/>
          </a:bodyPr>
          <a:lstStyle/>
          <a:p>
            <a:r>
              <a:rPr lang="en-US" sz="2800" b="1" err="1"/>
              <a:t>create_PostGis.sql</a:t>
            </a:r>
            <a:endParaRPr lang="da-DK" sz="2800"/>
          </a:p>
        </p:txBody>
      </p:sp>
      <p:pic>
        <p:nvPicPr>
          <p:cNvPr id="1026" name="Picture 2" descr="GeoPackage">
            <a:extLst>
              <a:ext uri="{FF2B5EF4-FFF2-40B4-BE49-F238E27FC236}">
                <a16:creationId xmlns:a16="http://schemas.microsoft.com/office/drawing/2014/main" id="{F1067240-3040-50D8-5F80-5045B943ED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185" y="2867992"/>
            <a:ext cx="2857500" cy="21717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ostgreSQL — Википедия">
            <a:extLst>
              <a:ext uri="{FF2B5EF4-FFF2-40B4-BE49-F238E27FC236}">
                <a16:creationId xmlns:a16="http://schemas.microsoft.com/office/drawing/2014/main" id="{93B43F6F-CDDC-96ED-BF9F-2D6A2A5F03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03585" y="3194890"/>
            <a:ext cx="1874445" cy="1927098"/>
          </a:xfrm>
          <a:prstGeom prst="rect">
            <a:avLst/>
          </a:prstGeom>
          <a:noFill/>
          <a:extLst>
            <a:ext uri="{909E8E84-426E-40DD-AFC4-6F175D3DCCD1}">
              <a14:hiddenFill xmlns:a14="http://schemas.microsoft.com/office/drawing/2010/main">
                <a:solidFill>
                  <a:srgbClr val="FFFFFF"/>
                </a:solidFill>
              </a14:hiddenFill>
            </a:ext>
          </a:extLst>
        </p:spPr>
      </p:pic>
      <p:sp>
        <p:nvSpPr>
          <p:cNvPr id="5" name="Elemento grafico 5">
            <a:extLst>
              <a:ext uri="{FF2B5EF4-FFF2-40B4-BE49-F238E27FC236}">
                <a16:creationId xmlns:a16="http://schemas.microsoft.com/office/drawing/2014/main" id="{31A75E49-487E-123F-E81F-7EDC963B71E7}"/>
              </a:ext>
            </a:extLst>
          </p:cNvPr>
          <p:cNvSpPr/>
          <p:nvPr/>
        </p:nvSpPr>
        <p:spPr>
          <a:xfrm>
            <a:off x="743278" y="1865376"/>
            <a:ext cx="424929" cy="411650"/>
          </a:xfrm>
          <a:custGeom>
            <a:avLst/>
            <a:gdLst>
              <a:gd name="connsiteX0" fmla="*/ 560294 w 1120588"/>
              <a:gd name="connsiteY0" fmla="*/ 0 h 1085569"/>
              <a:gd name="connsiteX1" fmla="*/ 0 w 1120588"/>
              <a:gd name="connsiteY1" fmla="*/ 560294 h 1085569"/>
              <a:gd name="connsiteX2" fmla="*/ 385202 w 1120588"/>
              <a:gd name="connsiteY2" fmla="*/ 1085570 h 1085569"/>
              <a:gd name="connsiteX3" fmla="*/ 420221 w 1120588"/>
              <a:gd name="connsiteY3" fmla="*/ 1050551 h 1085569"/>
              <a:gd name="connsiteX4" fmla="*/ 420221 w 1120588"/>
              <a:gd name="connsiteY4" fmla="*/ 963005 h 1085569"/>
              <a:gd name="connsiteX5" fmla="*/ 227619 w 1120588"/>
              <a:gd name="connsiteY5" fmla="*/ 875459 h 1085569"/>
              <a:gd name="connsiteX6" fmla="*/ 192601 w 1120588"/>
              <a:gd name="connsiteY6" fmla="*/ 822932 h 1085569"/>
              <a:gd name="connsiteX7" fmla="*/ 175092 w 1120588"/>
              <a:gd name="connsiteY7" fmla="*/ 770404 h 1085569"/>
              <a:gd name="connsiteX8" fmla="*/ 262638 w 1120588"/>
              <a:gd name="connsiteY8" fmla="*/ 840441 h 1085569"/>
              <a:gd name="connsiteX9" fmla="*/ 420221 w 1120588"/>
              <a:gd name="connsiteY9" fmla="*/ 875459 h 1085569"/>
              <a:gd name="connsiteX10" fmla="*/ 455239 w 1120588"/>
              <a:gd name="connsiteY10" fmla="*/ 805423 h 1085569"/>
              <a:gd name="connsiteX11" fmla="*/ 210110 w 1120588"/>
              <a:gd name="connsiteY11" fmla="*/ 542785 h 1085569"/>
              <a:gd name="connsiteX12" fmla="*/ 262638 w 1120588"/>
              <a:gd name="connsiteY12" fmla="*/ 385202 h 1085569"/>
              <a:gd name="connsiteX13" fmla="*/ 262638 w 1120588"/>
              <a:gd name="connsiteY13" fmla="*/ 227619 h 1085569"/>
              <a:gd name="connsiteX14" fmla="*/ 420221 w 1120588"/>
              <a:gd name="connsiteY14" fmla="*/ 297656 h 1085569"/>
              <a:gd name="connsiteX15" fmla="*/ 700368 w 1120588"/>
              <a:gd name="connsiteY15" fmla="*/ 297656 h 1085569"/>
              <a:gd name="connsiteX16" fmla="*/ 857950 w 1120588"/>
              <a:gd name="connsiteY16" fmla="*/ 227619 h 1085569"/>
              <a:gd name="connsiteX17" fmla="*/ 857950 w 1120588"/>
              <a:gd name="connsiteY17" fmla="*/ 385202 h 1085569"/>
              <a:gd name="connsiteX18" fmla="*/ 910478 w 1120588"/>
              <a:gd name="connsiteY18" fmla="*/ 542785 h 1085569"/>
              <a:gd name="connsiteX19" fmla="*/ 665349 w 1120588"/>
              <a:gd name="connsiteY19" fmla="*/ 805423 h 1085569"/>
              <a:gd name="connsiteX20" fmla="*/ 700368 w 1120588"/>
              <a:gd name="connsiteY20" fmla="*/ 910478 h 1085569"/>
              <a:gd name="connsiteX21" fmla="*/ 700368 w 1120588"/>
              <a:gd name="connsiteY21" fmla="*/ 1050551 h 1085569"/>
              <a:gd name="connsiteX22" fmla="*/ 735386 w 1120588"/>
              <a:gd name="connsiteY22" fmla="*/ 1085570 h 1085569"/>
              <a:gd name="connsiteX23" fmla="*/ 1120588 w 1120588"/>
              <a:gd name="connsiteY23" fmla="*/ 560294 h 1085569"/>
              <a:gd name="connsiteX24" fmla="*/ 560294 w 1120588"/>
              <a:gd name="connsiteY24" fmla="*/ 0 h 1085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0588" h="1085569">
                <a:moveTo>
                  <a:pt x="560294" y="0"/>
                </a:moveTo>
                <a:cubicBezTo>
                  <a:pt x="245129" y="0"/>
                  <a:pt x="0" y="245129"/>
                  <a:pt x="0" y="560294"/>
                </a:cubicBezTo>
                <a:cubicBezTo>
                  <a:pt x="0" y="927987"/>
                  <a:pt x="332675" y="1085570"/>
                  <a:pt x="385202" y="1085570"/>
                </a:cubicBezTo>
                <a:cubicBezTo>
                  <a:pt x="420221" y="1085570"/>
                  <a:pt x="420221" y="1068061"/>
                  <a:pt x="420221" y="1050551"/>
                </a:cubicBezTo>
                <a:lnTo>
                  <a:pt x="420221" y="963005"/>
                </a:lnTo>
                <a:cubicBezTo>
                  <a:pt x="297656" y="998024"/>
                  <a:pt x="245129" y="927987"/>
                  <a:pt x="227619" y="875459"/>
                </a:cubicBezTo>
                <a:cubicBezTo>
                  <a:pt x="227619" y="875459"/>
                  <a:pt x="227619" y="857950"/>
                  <a:pt x="192601" y="822932"/>
                </a:cubicBezTo>
                <a:cubicBezTo>
                  <a:pt x="175092" y="805423"/>
                  <a:pt x="105055" y="770404"/>
                  <a:pt x="175092" y="770404"/>
                </a:cubicBezTo>
                <a:cubicBezTo>
                  <a:pt x="227619" y="770404"/>
                  <a:pt x="262638" y="840441"/>
                  <a:pt x="262638" y="840441"/>
                </a:cubicBezTo>
                <a:cubicBezTo>
                  <a:pt x="315165" y="910478"/>
                  <a:pt x="385202" y="892969"/>
                  <a:pt x="420221" y="875459"/>
                </a:cubicBezTo>
                <a:cubicBezTo>
                  <a:pt x="420221" y="840441"/>
                  <a:pt x="455239" y="805423"/>
                  <a:pt x="455239" y="805423"/>
                </a:cubicBezTo>
                <a:cubicBezTo>
                  <a:pt x="315165" y="787913"/>
                  <a:pt x="210110" y="735386"/>
                  <a:pt x="210110" y="542785"/>
                </a:cubicBezTo>
                <a:cubicBezTo>
                  <a:pt x="210110" y="472748"/>
                  <a:pt x="227619" y="420221"/>
                  <a:pt x="262638" y="385202"/>
                </a:cubicBezTo>
                <a:cubicBezTo>
                  <a:pt x="262638" y="385202"/>
                  <a:pt x="227619" y="315165"/>
                  <a:pt x="262638" y="227619"/>
                </a:cubicBezTo>
                <a:cubicBezTo>
                  <a:pt x="262638" y="227619"/>
                  <a:pt x="350184" y="227619"/>
                  <a:pt x="420221" y="297656"/>
                </a:cubicBezTo>
                <a:cubicBezTo>
                  <a:pt x="472748" y="262638"/>
                  <a:pt x="647840" y="262638"/>
                  <a:pt x="700368" y="297656"/>
                </a:cubicBezTo>
                <a:cubicBezTo>
                  <a:pt x="770404" y="227619"/>
                  <a:pt x="857950" y="227619"/>
                  <a:pt x="857950" y="227619"/>
                </a:cubicBezTo>
                <a:cubicBezTo>
                  <a:pt x="892969" y="350184"/>
                  <a:pt x="857950" y="385202"/>
                  <a:pt x="857950" y="385202"/>
                </a:cubicBezTo>
                <a:cubicBezTo>
                  <a:pt x="892969" y="420221"/>
                  <a:pt x="910478" y="472748"/>
                  <a:pt x="910478" y="542785"/>
                </a:cubicBezTo>
                <a:cubicBezTo>
                  <a:pt x="910478" y="735386"/>
                  <a:pt x="787913" y="787913"/>
                  <a:pt x="665349" y="805423"/>
                </a:cubicBezTo>
                <a:cubicBezTo>
                  <a:pt x="682858" y="822932"/>
                  <a:pt x="700368" y="857950"/>
                  <a:pt x="700368" y="910478"/>
                </a:cubicBezTo>
                <a:lnTo>
                  <a:pt x="700368" y="1050551"/>
                </a:lnTo>
                <a:cubicBezTo>
                  <a:pt x="700368" y="1068061"/>
                  <a:pt x="700368" y="1085570"/>
                  <a:pt x="735386" y="1085570"/>
                </a:cubicBezTo>
                <a:cubicBezTo>
                  <a:pt x="787913" y="1085570"/>
                  <a:pt x="1120588" y="927987"/>
                  <a:pt x="1120588" y="560294"/>
                </a:cubicBezTo>
                <a:cubicBezTo>
                  <a:pt x="1120588" y="245129"/>
                  <a:pt x="875459" y="0"/>
                  <a:pt x="560294" y="0"/>
                </a:cubicBezTo>
                <a:close/>
              </a:path>
            </a:pathLst>
          </a:custGeom>
          <a:solidFill>
            <a:srgbClr val="000000"/>
          </a:solidFill>
          <a:ln w="2177" cap="flat">
            <a:noFill/>
            <a:prstDash val="solid"/>
            <a:miter/>
          </a:ln>
        </p:spPr>
        <p:txBody>
          <a:bodyPr rtlCol="0" anchor="ctr"/>
          <a:lstStyle/>
          <a:p>
            <a:endParaRPr lang="it-IT"/>
          </a:p>
        </p:txBody>
      </p:sp>
      <p:sp>
        <p:nvSpPr>
          <p:cNvPr id="6" name="Pladsholder til tekst 2">
            <a:extLst>
              <a:ext uri="{FF2B5EF4-FFF2-40B4-BE49-F238E27FC236}">
                <a16:creationId xmlns:a16="http://schemas.microsoft.com/office/drawing/2014/main" id="{B56095F9-04EC-AAF3-B5E0-297F585A841D}"/>
              </a:ext>
            </a:extLst>
          </p:cNvPr>
          <p:cNvSpPr txBox="1">
            <a:spLocks/>
          </p:cNvSpPr>
          <p:nvPr/>
        </p:nvSpPr>
        <p:spPr>
          <a:xfrm>
            <a:off x="1236877" y="1883495"/>
            <a:ext cx="2272376" cy="564776"/>
          </a:xfrm>
          <a:prstGeom prst="rect">
            <a:avLst/>
          </a:prstGeom>
        </p:spPr>
        <p:txBody>
          <a:bodyPr vert="horz" lIns="91440" tIns="45720" rIns="91440" bIns="45720" rtlCol="0">
            <a:normAutofit/>
          </a:bodyPr>
          <a:lstStyle>
            <a:lvl1pPr marL="0" indent="0" algn="l" defTabSz="514350" rtl="0" eaLnBrk="1" latinLnBrk="0" hangingPunct="1">
              <a:lnSpc>
                <a:spcPct val="90000"/>
              </a:lnSpc>
              <a:spcBef>
                <a:spcPts val="563"/>
              </a:spcBef>
              <a:buFont typeface="Arial" panose="020B0604020202020204" pitchFamily="34" charset="0"/>
              <a:buNone/>
              <a:defRPr sz="1350" kern="1200" baseline="0">
                <a:solidFill>
                  <a:srgbClr val="967E51"/>
                </a:solidFill>
                <a:latin typeface="Verdana" panose="020B0604030504040204" pitchFamily="34" charset="0"/>
                <a:ea typeface="Verdana" panose="020B0604030504040204" pitchFamily="34" charset="0"/>
                <a:cs typeface="+mn-cs"/>
              </a:defRPr>
            </a:lvl1pPr>
            <a:lvl2pPr marL="257175" indent="0" algn="l" defTabSz="514350" rtl="0" eaLnBrk="1" latinLnBrk="0" hangingPunct="1">
              <a:lnSpc>
                <a:spcPct val="90000"/>
              </a:lnSpc>
              <a:spcBef>
                <a:spcPts val="281"/>
              </a:spcBef>
              <a:buFont typeface="Arial" panose="020B0604020202020204" pitchFamily="34" charset="0"/>
              <a:buNone/>
              <a:defRPr sz="1125" kern="1200">
                <a:solidFill>
                  <a:schemeClr val="tx1">
                    <a:tint val="75000"/>
                  </a:schemeClr>
                </a:solidFill>
                <a:latin typeface="Verdana" panose="020B0604030504040204" pitchFamily="34" charset="0"/>
                <a:ea typeface="Verdana" panose="020B0604030504040204" pitchFamily="34" charset="0"/>
                <a:cs typeface="+mn-cs"/>
              </a:defRPr>
            </a:lvl2pPr>
            <a:lvl3pPr marL="514350" indent="0" algn="l" defTabSz="514350" rtl="0" eaLnBrk="1" latinLnBrk="0" hangingPunct="1">
              <a:lnSpc>
                <a:spcPct val="90000"/>
              </a:lnSpc>
              <a:spcBef>
                <a:spcPts val="281"/>
              </a:spcBef>
              <a:buFont typeface="Arial" panose="020B0604020202020204" pitchFamily="34" charset="0"/>
              <a:buNone/>
              <a:defRPr sz="1013" kern="1200">
                <a:solidFill>
                  <a:schemeClr val="tx1">
                    <a:tint val="75000"/>
                  </a:schemeClr>
                </a:solidFill>
                <a:latin typeface="Verdana" panose="020B0604030504040204" pitchFamily="34" charset="0"/>
                <a:ea typeface="Verdana" panose="020B0604030504040204" pitchFamily="34" charset="0"/>
                <a:cs typeface="+mn-cs"/>
              </a:defRPr>
            </a:lvl3pPr>
            <a:lvl4pPr marL="77152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Verdana" panose="020B0604030504040204" pitchFamily="34" charset="0"/>
                <a:ea typeface="Verdana" panose="020B0604030504040204" pitchFamily="34" charset="0"/>
                <a:cs typeface="+mn-cs"/>
              </a:defRPr>
            </a:lvl4pPr>
            <a:lvl5pPr marL="102870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Verdana" panose="020B0604030504040204" pitchFamily="34" charset="0"/>
                <a:ea typeface="Verdana" panose="020B0604030504040204" pitchFamily="34" charset="0"/>
                <a:cs typeface="+mn-cs"/>
              </a:defRPr>
            </a:lvl5pPr>
            <a:lvl6pPr marL="128587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6pPr>
            <a:lvl7pPr marL="154305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7pPr>
            <a:lvl8pPr marL="180022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8pPr>
            <a:lvl9pPr marL="205740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9pPr>
          </a:lstStyle>
          <a:p>
            <a:r>
              <a:rPr lang="en-US" sz="2800" b="1" err="1"/>
              <a:t>create.sql</a:t>
            </a:r>
            <a:endParaRPr lang="da-DK" sz="2800"/>
          </a:p>
        </p:txBody>
      </p:sp>
      <p:sp>
        <p:nvSpPr>
          <p:cNvPr id="13" name="Freccia in giù 12">
            <a:extLst>
              <a:ext uri="{FF2B5EF4-FFF2-40B4-BE49-F238E27FC236}">
                <a16:creationId xmlns:a16="http://schemas.microsoft.com/office/drawing/2014/main" id="{6A1A0362-5D1B-DF09-FD52-A3EC5AE4D33E}"/>
              </a:ext>
            </a:extLst>
          </p:cNvPr>
          <p:cNvSpPr/>
          <p:nvPr/>
        </p:nvSpPr>
        <p:spPr>
          <a:xfrm>
            <a:off x="1955759" y="2411759"/>
            <a:ext cx="530352" cy="52942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Freccia in giù 13">
            <a:extLst>
              <a:ext uri="{FF2B5EF4-FFF2-40B4-BE49-F238E27FC236}">
                <a16:creationId xmlns:a16="http://schemas.microsoft.com/office/drawing/2014/main" id="{17C9D240-9B51-91F0-1FA6-C90C77FFC9D6}"/>
              </a:ext>
            </a:extLst>
          </p:cNvPr>
          <p:cNvSpPr/>
          <p:nvPr/>
        </p:nvSpPr>
        <p:spPr>
          <a:xfrm>
            <a:off x="8975631" y="2411758"/>
            <a:ext cx="530352" cy="52942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Titel 1">
            <a:extLst>
              <a:ext uri="{FF2B5EF4-FFF2-40B4-BE49-F238E27FC236}">
                <a16:creationId xmlns:a16="http://schemas.microsoft.com/office/drawing/2014/main" id="{2C70298A-3AA9-EF3B-EB9A-87788A40B537}"/>
              </a:ext>
            </a:extLst>
          </p:cNvPr>
          <p:cNvSpPr txBox="1">
            <a:spLocks/>
          </p:cNvSpPr>
          <p:nvPr/>
        </p:nvSpPr>
        <p:spPr>
          <a:xfrm>
            <a:off x="1209926" y="5348270"/>
            <a:ext cx="2115121" cy="564776"/>
          </a:xfrm>
          <a:prstGeom prst="rect">
            <a:avLst/>
          </a:prstGeom>
        </p:spPr>
        <p:txBody>
          <a:bodyPr vert="horz" lIns="91440" tIns="45720" rIns="91440" bIns="45720" rtlCol="0" anchor="b">
            <a:normAutofit fontScale="92500"/>
          </a:bodyPr>
          <a:lstStyle>
            <a:lvl1pPr algn="l" defTabSz="514350" rtl="0" eaLnBrk="1" latinLnBrk="0" hangingPunct="1">
              <a:lnSpc>
                <a:spcPct val="90000"/>
              </a:lnSpc>
              <a:spcBef>
                <a:spcPct val="0"/>
              </a:spcBef>
              <a:buNone/>
              <a:defRPr sz="3375" kern="1200">
                <a:solidFill>
                  <a:srgbClr val="30B2C2"/>
                </a:solidFill>
                <a:latin typeface="Verdana" panose="020B0604030504040204" pitchFamily="34" charset="0"/>
                <a:ea typeface="Verdana" panose="020B0604030504040204" pitchFamily="34" charset="0"/>
                <a:cs typeface="+mj-cs"/>
              </a:defRPr>
            </a:lvl1pPr>
          </a:lstStyle>
          <a:p>
            <a:r>
              <a:rPr lang="en-US" b="1"/>
              <a:t>Portable</a:t>
            </a:r>
            <a:endParaRPr lang="da-DK" b="1"/>
          </a:p>
        </p:txBody>
      </p:sp>
      <p:sp>
        <p:nvSpPr>
          <p:cNvPr id="16" name="Titel 1">
            <a:extLst>
              <a:ext uri="{FF2B5EF4-FFF2-40B4-BE49-F238E27FC236}">
                <a16:creationId xmlns:a16="http://schemas.microsoft.com/office/drawing/2014/main" id="{9E875890-BD42-BAFD-BD85-B43A44D90FA3}"/>
              </a:ext>
            </a:extLst>
          </p:cNvPr>
          <p:cNvSpPr txBox="1">
            <a:spLocks/>
          </p:cNvSpPr>
          <p:nvPr/>
        </p:nvSpPr>
        <p:spPr>
          <a:xfrm>
            <a:off x="8448422" y="5348270"/>
            <a:ext cx="2115121" cy="564776"/>
          </a:xfrm>
          <a:prstGeom prst="rect">
            <a:avLst/>
          </a:prstGeom>
        </p:spPr>
        <p:txBody>
          <a:bodyPr vert="horz" lIns="91440" tIns="45720" rIns="91440" bIns="45720" rtlCol="0" anchor="b">
            <a:normAutofit/>
          </a:bodyPr>
          <a:lstStyle>
            <a:lvl1pPr algn="l" defTabSz="514350" rtl="0" eaLnBrk="1" latinLnBrk="0" hangingPunct="1">
              <a:lnSpc>
                <a:spcPct val="90000"/>
              </a:lnSpc>
              <a:spcBef>
                <a:spcPct val="0"/>
              </a:spcBef>
              <a:buNone/>
              <a:defRPr sz="3375" kern="1200">
                <a:solidFill>
                  <a:srgbClr val="30B2C2"/>
                </a:solidFill>
                <a:latin typeface="Verdana" panose="020B0604030504040204" pitchFamily="34" charset="0"/>
                <a:ea typeface="Verdana" panose="020B0604030504040204" pitchFamily="34" charset="0"/>
                <a:cs typeface="+mj-cs"/>
              </a:defRPr>
            </a:lvl1pPr>
          </a:lstStyle>
          <a:p>
            <a:r>
              <a:rPr lang="en-US" b="1"/>
              <a:t>Server</a:t>
            </a:r>
            <a:endParaRPr lang="da-DK" b="1"/>
          </a:p>
        </p:txBody>
      </p:sp>
      <p:pic>
        <p:nvPicPr>
          <p:cNvPr id="1036" name="Picture 12" descr="Qgis logo - Social media &amp; Logos Icons">
            <a:extLst>
              <a:ext uri="{FF2B5EF4-FFF2-40B4-BE49-F238E27FC236}">
                <a16:creationId xmlns:a16="http://schemas.microsoft.com/office/drawing/2014/main" id="{EE78862B-DD4B-6E47-B977-0FB48577E6A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83514" y="2787222"/>
            <a:ext cx="1451072" cy="1451072"/>
          </a:xfrm>
          <a:prstGeom prst="rect">
            <a:avLst/>
          </a:prstGeom>
          <a:noFill/>
          <a:extLst>
            <a:ext uri="{909E8E84-426E-40DD-AFC4-6F175D3DCCD1}">
              <a14:hiddenFill xmlns:a14="http://schemas.microsoft.com/office/drawing/2010/main">
                <a:solidFill>
                  <a:srgbClr val="FFFFFF"/>
                </a:solidFill>
              </a14:hiddenFill>
            </a:ext>
          </a:extLst>
        </p:spPr>
      </p:pic>
      <p:sp>
        <p:nvSpPr>
          <p:cNvPr id="17" name="Titel 1">
            <a:extLst>
              <a:ext uri="{FF2B5EF4-FFF2-40B4-BE49-F238E27FC236}">
                <a16:creationId xmlns:a16="http://schemas.microsoft.com/office/drawing/2014/main" id="{593D02C4-3D11-A2C4-B53C-7F119D6B4EC4}"/>
              </a:ext>
            </a:extLst>
          </p:cNvPr>
          <p:cNvSpPr txBox="1">
            <a:spLocks/>
          </p:cNvSpPr>
          <p:nvPr/>
        </p:nvSpPr>
        <p:spPr>
          <a:xfrm>
            <a:off x="5011200" y="4313941"/>
            <a:ext cx="2115121" cy="564776"/>
          </a:xfrm>
          <a:prstGeom prst="rect">
            <a:avLst/>
          </a:prstGeom>
        </p:spPr>
        <p:txBody>
          <a:bodyPr vert="horz" lIns="91440" tIns="45720" rIns="91440" bIns="45720" rtlCol="0" anchor="b">
            <a:normAutofit/>
          </a:bodyPr>
          <a:lstStyle>
            <a:lvl1pPr algn="l" defTabSz="514350" rtl="0" eaLnBrk="1" latinLnBrk="0" hangingPunct="1">
              <a:lnSpc>
                <a:spcPct val="90000"/>
              </a:lnSpc>
              <a:spcBef>
                <a:spcPct val="0"/>
              </a:spcBef>
              <a:buNone/>
              <a:defRPr sz="3375" kern="1200">
                <a:solidFill>
                  <a:srgbClr val="30B2C2"/>
                </a:solidFill>
                <a:latin typeface="Verdana" panose="020B0604030504040204" pitchFamily="34" charset="0"/>
                <a:ea typeface="Verdana" panose="020B0604030504040204" pitchFamily="34" charset="0"/>
                <a:cs typeface="+mj-cs"/>
              </a:defRPr>
            </a:lvl1pPr>
          </a:lstStyle>
          <a:p>
            <a:r>
              <a:rPr lang="en-US" b="1">
                <a:solidFill>
                  <a:schemeClr val="accent6"/>
                </a:solidFill>
              </a:rPr>
              <a:t>STYLES</a:t>
            </a:r>
            <a:endParaRPr lang="da-DK" b="1">
              <a:solidFill>
                <a:schemeClr val="accent6"/>
              </a:solidFill>
            </a:endParaRPr>
          </a:p>
        </p:txBody>
      </p:sp>
      <p:sp>
        <p:nvSpPr>
          <p:cNvPr id="18" name="Freccia in giù 17">
            <a:extLst>
              <a:ext uri="{FF2B5EF4-FFF2-40B4-BE49-F238E27FC236}">
                <a16:creationId xmlns:a16="http://schemas.microsoft.com/office/drawing/2014/main" id="{6458326A-5717-AA34-0523-D63721383E22}"/>
              </a:ext>
            </a:extLst>
          </p:cNvPr>
          <p:cNvSpPr/>
          <p:nvPr/>
        </p:nvSpPr>
        <p:spPr>
          <a:xfrm rot="5400000">
            <a:off x="4031262" y="3602158"/>
            <a:ext cx="530352" cy="1293508"/>
          </a:xfrm>
          <a:prstGeom prst="down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Freccia in giù 18">
            <a:extLst>
              <a:ext uri="{FF2B5EF4-FFF2-40B4-BE49-F238E27FC236}">
                <a16:creationId xmlns:a16="http://schemas.microsoft.com/office/drawing/2014/main" id="{FA8F50AB-7484-F845-16F8-B2B45640E27A}"/>
              </a:ext>
            </a:extLst>
          </p:cNvPr>
          <p:cNvSpPr/>
          <p:nvPr/>
        </p:nvSpPr>
        <p:spPr>
          <a:xfrm rot="16200000">
            <a:off x="7388007" y="3562590"/>
            <a:ext cx="530352" cy="1300809"/>
          </a:xfrm>
          <a:prstGeom prst="down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6" name="Immagine 25" descr="Immagine che contiene Elementi grafici, Carattere, logo, simbolo&#10;&#10;Descrizione generata automaticamente">
            <a:extLst>
              <a:ext uri="{FF2B5EF4-FFF2-40B4-BE49-F238E27FC236}">
                <a16:creationId xmlns:a16="http://schemas.microsoft.com/office/drawing/2014/main" id="{AA8B17ED-A119-0969-C982-C21BDA11EA7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05552" y="3705043"/>
            <a:ext cx="1952309" cy="905871"/>
          </a:xfrm>
          <a:prstGeom prst="rect">
            <a:avLst/>
          </a:prstGeom>
        </p:spPr>
      </p:pic>
      <p:pic>
        <p:nvPicPr>
          <p:cNvPr id="7" name="Elemento grafico 6">
            <a:extLst>
              <a:ext uri="{FF2B5EF4-FFF2-40B4-BE49-F238E27FC236}">
                <a16:creationId xmlns:a16="http://schemas.microsoft.com/office/drawing/2014/main" id="{CB5B8A3F-46B6-8320-E53B-63947B76A8F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3746870" y="2008530"/>
            <a:ext cx="4459528" cy="4459528"/>
          </a:xfrm>
          <a:prstGeom prst="rect">
            <a:avLst/>
          </a:prstGeom>
        </p:spPr>
      </p:pic>
    </p:spTree>
    <p:extLst>
      <p:ext uri="{BB962C8B-B14F-4D97-AF65-F5344CB8AC3E}">
        <p14:creationId xmlns:p14="http://schemas.microsoft.com/office/powerpoint/2010/main" val="2027517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500"/>
                                        <p:tgtEl>
                                          <p:spTgt spid="1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4">
                                            <p:txEl>
                                              <p:pRg st="0" end="0"/>
                                            </p:txEl>
                                          </p:spTgt>
                                        </p:tgtEl>
                                        <p:attrNameLst>
                                          <p:attrName>style.visibility</p:attrName>
                                        </p:attrNameLst>
                                      </p:cBhvr>
                                      <p:to>
                                        <p:strVal val="visible"/>
                                      </p:to>
                                    </p:set>
                                    <p:animEffect transition="in" filter="wipe(left)">
                                      <p:cBhvr>
                                        <p:cTn id="28" dur="500"/>
                                        <p:tgtEl>
                                          <p:spTgt spid="4">
                                            <p:txEl>
                                              <p:pRg st="0" end="0"/>
                                            </p:txEl>
                                          </p:spTgt>
                                        </p:tgtEl>
                                      </p:cBhvr>
                                    </p:animEffect>
                                  </p:childTnLst>
                                </p:cTn>
                              </p:par>
                            </p:childTnLst>
                          </p:cTn>
                        </p:par>
                        <p:par>
                          <p:cTn id="29" fill="hold">
                            <p:stCondLst>
                              <p:cond delay="1000"/>
                            </p:stCondLst>
                            <p:childTnLst>
                              <p:par>
                                <p:cTn id="30" presetID="22" presetClass="entr" presetSubtype="1"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up)">
                                      <p:cBhvr>
                                        <p:cTn id="32" dur="500"/>
                                        <p:tgtEl>
                                          <p:spTgt spid="14"/>
                                        </p:tgtEl>
                                      </p:cBhvr>
                                    </p:animEffect>
                                  </p:childTnLst>
                                </p:cTn>
                              </p:par>
                            </p:childTnLst>
                          </p:cTn>
                        </p:par>
                        <p:par>
                          <p:cTn id="33" fill="hold">
                            <p:stCondLst>
                              <p:cond delay="1500"/>
                            </p:stCondLst>
                            <p:childTnLst>
                              <p:par>
                                <p:cTn id="34" presetID="10" presetClass="entr" presetSubtype="0" fill="hold" nodeType="afterEffect">
                                  <p:stCondLst>
                                    <p:cond delay="0"/>
                                  </p:stCondLst>
                                  <p:childTnLst>
                                    <p:set>
                                      <p:cBhvr>
                                        <p:cTn id="35" dur="1" fill="hold">
                                          <p:stCondLst>
                                            <p:cond delay="0"/>
                                          </p:stCondLst>
                                        </p:cTn>
                                        <p:tgtEl>
                                          <p:spTgt spid="1028"/>
                                        </p:tgtEl>
                                        <p:attrNameLst>
                                          <p:attrName>style.visibility</p:attrName>
                                        </p:attrNameLst>
                                      </p:cBhvr>
                                      <p:to>
                                        <p:strVal val="visible"/>
                                      </p:to>
                                    </p:set>
                                    <p:animEffect transition="in" filter="fade">
                                      <p:cBhvr>
                                        <p:cTn id="36" dur="500"/>
                                        <p:tgtEl>
                                          <p:spTgt spid="1028"/>
                                        </p:tgtEl>
                                      </p:cBhvr>
                                    </p:animEffect>
                                  </p:childTnLst>
                                </p:cTn>
                              </p:par>
                            </p:childTnLst>
                          </p:cTn>
                        </p:par>
                        <p:par>
                          <p:cTn id="37" fill="hold">
                            <p:stCondLst>
                              <p:cond delay="2000"/>
                            </p:stCondLst>
                            <p:childTnLst>
                              <p:par>
                                <p:cTn id="38" presetID="10" presetClass="entr" presetSubtype="0" fill="hold" nodeType="after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par>
                          <p:cTn id="41" fill="hold">
                            <p:stCondLst>
                              <p:cond delay="2500"/>
                            </p:stCondLst>
                            <p:childTnLst>
                              <p:par>
                                <p:cTn id="42" presetID="2" presetClass="entr" presetSubtype="8" fill="hold" grpId="0" nodeType="afterEffect">
                                  <p:stCondLst>
                                    <p:cond delay="0"/>
                                  </p:stCondLst>
                                  <p:childTnLst>
                                    <p:set>
                                      <p:cBhvr>
                                        <p:cTn id="43" dur="1" fill="hold">
                                          <p:stCondLst>
                                            <p:cond delay="0"/>
                                          </p:stCondLst>
                                        </p:cTn>
                                        <p:tgtEl>
                                          <p:spTgt spid="15"/>
                                        </p:tgtEl>
                                        <p:attrNameLst>
                                          <p:attrName>style.visibility</p:attrName>
                                        </p:attrNameLst>
                                      </p:cBhvr>
                                      <p:to>
                                        <p:strVal val="visible"/>
                                      </p:to>
                                    </p:set>
                                    <p:anim calcmode="lin" valueType="num">
                                      <p:cBhvr additive="base">
                                        <p:cTn id="44" dur="500" fill="hold"/>
                                        <p:tgtEl>
                                          <p:spTgt spid="15"/>
                                        </p:tgtEl>
                                        <p:attrNameLst>
                                          <p:attrName>ppt_x</p:attrName>
                                        </p:attrNameLst>
                                      </p:cBhvr>
                                      <p:tavLst>
                                        <p:tav tm="0">
                                          <p:val>
                                            <p:strVal val="0-#ppt_w/2"/>
                                          </p:val>
                                        </p:tav>
                                        <p:tav tm="100000">
                                          <p:val>
                                            <p:strVal val="#ppt_x"/>
                                          </p:val>
                                        </p:tav>
                                      </p:tavLst>
                                    </p:anim>
                                    <p:anim calcmode="lin" valueType="num">
                                      <p:cBhvr additive="base">
                                        <p:cTn id="45" dur="500" fill="hold"/>
                                        <p:tgtEl>
                                          <p:spTgt spid="15"/>
                                        </p:tgtEl>
                                        <p:attrNameLst>
                                          <p:attrName>ppt_y</p:attrName>
                                        </p:attrNameLst>
                                      </p:cBhvr>
                                      <p:tavLst>
                                        <p:tav tm="0">
                                          <p:val>
                                            <p:strVal val="#ppt_y"/>
                                          </p:val>
                                        </p:tav>
                                        <p:tav tm="100000">
                                          <p:val>
                                            <p:strVal val="#ppt_y"/>
                                          </p:val>
                                        </p:tav>
                                      </p:tavLst>
                                    </p:anim>
                                  </p:childTnLst>
                                </p:cTn>
                              </p:par>
                              <p:par>
                                <p:cTn id="46" presetID="2" presetClass="entr" presetSubtype="2"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 calcmode="lin" valueType="num">
                                      <p:cBhvr additive="base">
                                        <p:cTn id="48" dur="500" fill="hold"/>
                                        <p:tgtEl>
                                          <p:spTgt spid="16"/>
                                        </p:tgtEl>
                                        <p:attrNameLst>
                                          <p:attrName>ppt_x</p:attrName>
                                        </p:attrNameLst>
                                      </p:cBhvr>
                                      <p:tavLst>
                                        <p:tav tm="0">
                                          <p:val>
                                            <p:strVal val="1+#ppt_w/2"/>
                                          </p:val>
                                        </p:tav>
                                        <p:tav tm="100000">
                                          <p:val>
                                            <p:strVal val="#ppt_x"/>
                                          </p:val>
                                        </p:tav>
                                      </p:tavLst>
                                    </p:anim>
                                    <p:anim calcmode="lin" valueType="num">
                                      <p:cBhvr additive="base">
                                        <p:cTn id="49"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1036"/>
                                        </p:tgtEl>
                                        <p:attrNameLst>
                                          <p:attrName>style.visibility</p:attrName>
                                        </p:attrNameLst>
                                      </p:cBhvr>
                                      <p:to>
                                        <p:strVal val="visible"/>
                                      </p:to>
                                    </p:set>
                                    <p:animEffect transition="in" filter="fade">
                                      <p:cBhvr>
                                        <p:cTn id="54" dur="1000"/>
                                        <p:tgtEl>
                                          <p:spTgt spid="1036"/>
                                        </p:tgtEl>
                                      </p:cBhvr>
                                    </p:animEffect>
                                    <p:anim calcmode="lin" valueType="num">
                                      <p:cBhvr>
                                        <p:cTn id="55" dur="1000" fill="hold"/>
                                        <p:tgtEl>
                                          <p:spTgt spid="1036"/>
                                        </p:tgtEl>
                                        <p:attrNameLst>
                                          <p:attrName>ppt_x</p:attrName>
                                        </p:attrNameLst>
                                      </p:cBhvr>
                                      <p:tavLst>
                                        <p:tav tm="0">
                                          <p:val>
                                            <p:strVal val="#ppt_x"/>
                                          </p:val>
                                        </p:tav>
                                        <p:tav tm="100000">
                                          <p:val>
                                            <p:strVal val="#ppt_x"/>
                                          </p:val>
                                        </p:tav>
                                      </p:tavLst>
                                    </p:anim>
                                    <p:anim calcmode="lin" valueType="num">
                                      <p:cBhvr>
                                        <p:cTn id="56" dur="1000" fill="hold"/>
                                        <p:tgtEl>
                                          <p:spTgt spid="1036"/>
                                        </p:tgtEl>
                                        <p:attrNameLst>
                                          <p:attrName>ppt_y</p:attrName>
                                        </p:attrNameLst>
                                      </p:cBhvr>
                                      <p:tavLst>
                                        <p:tav tm="0">
                                          <p:val>
                                            <p:strVal val="#ppt_y+.1"/>
                                          </p:val>
                                        </p:tav>
                                        <p:tav tm="100000">
                                          <p:val>
                                            <p:strVal val="#ppt_y"/>
                                          </p:val>
                                        </p:tav>
                                      </p:tavLst>
                                    </p:anim>
                                  </p:childTnLst>
                                </p:cTn>
                              </p:par>
                              <p:par>
                                <p:cTn id="57" presetID="10"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childTnLst>
                          </p:cTn>
                        </p:par>
                        <p:par>
                          <p:cTn id="60" fill="hold">
                            <p:stCondLst>
                              <p:cond delay="1000"/>
                            </p:stCondLst>
                            <p:childTnLst>
                              <p:par>
                                <p:cTn id="61" presetID="10" presetClass="entr" presetSubtype="0" fill="hold" grpId="0" nodeType="after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fade">
                                      <p:cBhvr>
                                        <p:cTn id="66" dur="500"/>
                                        <p:tgtEl>
                                          <p:spTgt spid="1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1036"/>
                                        </p:tgtEl>
                                      </p:cBhvr>
                                    </p:animEffect>
                                    <p:set>
                                      <p:cBhvr>
                                        <p:cTn id="71" dur="1" fill="hold">
                                          <p:stCondLst>
                                            <p:cond delay="499"/>
                                          </p:stCondLst>
                                        </p:cTn>
                                        <p:tgtEl>
                                          <p:spTgt spid="1036"/>
                                        </p:tgtEl>
                                        <p:attrNameLst>
                                          <p:attrName>style.visibility</p:attrName>
                                        </p:attrNameLst>
                                      </p:cBhvr>
                                      <p:to>
                                        <p:strVal val="hidden"/>
                                      </p:to>
                                    </p:set>
                                  </p:childTnLst>
                                </p:cTn>
                              </p:par>
                            </p:childTnLst>
                          </p:cTn>
                        </p:par>
                        <p:par>
                          <p:cTn id="72" fill="hold">
                            <p:stCondLst>
                              <p:cond delay="500"/>
                            </p:stCondLst>
                            <p:childTnLst>
                              <p:par>
                                <p:cTn id="73" presetID="10" presetClass="exit" presetSubtype="0" fill="hold" grpId="1" nodeType="afterEffect">
                                  <p:stCondLst>
                                    <p:cond delay="0"/>
                                  </p:stCondLst>
                                  <p:childTnLst>
                                    <p:animEffect transition="out" filter="fade">
                                      <p:cBhvr>
                                        <p:cTn id="74" dur="500"/>
                                        <p:tgtEl>
                                          <p:spTgt spid="18"/>
                                        </p:tgtEl>
                                      </p:cBhvr>
                                    </p:animEffect>
                                    <p:set>
                                      <p:cBhvr>
                                        <p:cTn id="75" dur="1" fill="hold">
                                          <p:stCondLst>
                                            <p:cond delay="499"/>
                                          </p:stCondLst>
                                        </p:cTn>
                                        <p:tgtEl>
                                          <p:spTgt spid="18"/>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19"/>
                                        </p:tgtEl>
                                      </p:cBhvr>
                                    </p:animEffect>
                                    <p:set>
                                      <p:cBhvr>
                                        <p:cTn id="78" dur="1" fill="hold">
                                          <p:stCondLst>
                                            <p:cond delay="499"/>
                                          </p:stCondLst>
                                        </p:cTn>
                                        <p:tgtEl>
                                          <p:spTgt spid="19"/>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17"/>
                                        </p:tgtEl>
                                      </p:cBhvr>
                                    </p:animEffect>
                                    <p:set>
                                      <p:cBhvr>
                                        <p:cTn id="81" dur="1" fill="hold">
                                          <p:stCondLst>
                                            <p:cond delay="499"/>
                                          </p:stCondLst>
                                        </p:cTn>
                                        <p:tgtEl>
                                          <p:spTgt spid="17"/>
                                        </p:tgtEl>
                                        <p:attrNameLst>
                                          <p:attrName>style.visibility</p:attrName>
                                        </p:attrNameLst>
                                      </p:cBhvr>
                                      <p:to>
                                        <p:strVal val="hidden"/>
                                      </p:to>
                                    </p:set>
                                  </p:childTnLst>
                                </p:cTn>
                              </p:par>
                            </p:childTnLst>
                          </p:cTn>
                        </p:par>
                        <p:par>
                          <p:cTn id="82" fill="hold">
                            <p:stCondLst>
                              <p:cond delay="1000"/>
                            </p:stCondLst>
                            <p:childTnLst>
                              <p:par>
                                <p:cTn id="83" presetID="10" presetClass="entr" presetSubtype="0" fill="hold" nodeType="afterEffect">
                                  <p:stCondLst>
                                    <p:cond delay="0"/>
                                  </p:stCondLst>
                                  <p:childTnLst>
                                    <p:set>
                                      <p:cBhvr>
                                        <p:cTn id="84" dur="1" fill="hold">
                                          <p:stCondLst>
                                            <p:cond delay="0"/>
                                          </p:stCondLst>
                                        </p:cTn>
                                        <p:tgtEl>
                                          <p:spTgt spid="26"/>
                                        </p:tgtEl>
                                        <p:attrNameLst>
                                          <p:attrName>style.visibility</p:attrName>
                                        </p:attrNameLst>
                                      </p:cBhvr>
                                      <p:to>
                                        <p:strVal val="visible"/>
                                      </p:to>
                                    </p:set>
                                    <p:animEffect transition="in" filter="fade">
                                      <p:cBhvr>
                                        <p:cTn id="85" dur="500"/>
                                        <p:tgtEl>
                                          <p:spTgt spid="26"/>
                                        </p:tgtEl>
                                      </p:cBhvr>
                                    </p:animEffect>
                                  </p:childTnLst>
                                </p:cTn>
                              </p:par>
                            </p:childTnLst>
                          </p:cTn>
                        </p:par>
                        <p:par>
                          <p:cTn id="86" fill="hold">
                            <p:stCondLst>
                              <p:cond delay="1500"/>
                            </p:stCondLst>
                            <p:childTnLst>
                              <p:par>
                                <p:cTn id="87" presetID="10" presetClass="entr" presetSubtype="0" fill="hold" nodeType="afterEffect">
                                  <p:stCondLst>
                                    <p:cond delay="0"/>
                                  </p:stCondLst>
                                  <p:childTnLst>
                                    <p:set>
                                      <p:cBhvr>
                                        <p:cTn id="88" dur="1" fill="hold">
                                          <p:stCondLst>
                                            <p:cond delay="0"/>
                                          </p:stCondLst>
                                        </p:cTn>
                                        <p:tgtEl>
                                          <p:spTgt spid="22"/>
                                        </p:tgtEl>
                                        <p:attrNameLst>
                                          <p:attrName>style.visibility</p:attrName>
                                        </p:attrNameLst>
                                      </p:cBhvr>
                                      <p:to>
                                        <p:strVal val="visible"/>
                                      </p:to>
                                    </p:set>
                                    <p:animEffect transition="in" filter="fade">
                                      <p:cBhvr>
                                        <p:cTn id="89" dur="500"/>
                                        <p:tgtEl>
                                          <p:spTgt spid="22"/>
                                        </p:tgtEl>
                                      </p:cBhvr>
                                    </p:animEffect>
                                  </p:childTnLst>
                                </p:cTn>
                              </p:par>
                            </p:childTnLst>
                          </p:cTn>
                        </p:par>
                        <p:par>
                          <p:cTn id="90" fill="hold">
                            <p:stCondLst>
                              <p:cond delay="2000"/>
                            </p:stCondLst>
                            <p:childTnLst>
                              <p:par>
                                <p:cTn id="91" presetID="10" presetClass="entr" presetSubtype="0" fill="hold" nodeType="afterEffect">
                                  <p:stCondLst>
                                    <p:cond delay="1000"/>
                                  </p:stCondLst>
                                  <p:childTnLst>
                                    <p:set>
                                      <p:cBhvr>
                                        <p:cTn id="92" dur="1" fill="hold">
                                          <p:stCondLst>
                                            <p:cond delay="0"/>
                                          </p:stCondLst>
                                        </p:cTn>
                                        <p:tgtEl>
                                          <p:spTgt spid="7"/>
                                        </p:tgtEl>
                                        <p:attrNameLst>
                                          <p:attrName>style.visibility</p:attrName>
                                        </p:attrNameLst>
                                      </p:cBhvr>
                                      <p:to>
                                        <p:strVal val="visible"/>
                                      </p:to>
                                    </p:set>
                                    <p:animEffect transition="in" filter="fade">
                                      <p:cBhvr>
                                        <p:cTn id="93" dur="750"/>
                                        <p:tgtEl>
                                          <p:spTgt spid="7"/>
                                        </p:tgtEl>
                                      </p:cBhvr>
                                    </p:animEffect>
                                  </p:childTnLst>
                                </p:cTn>
                              </p:par>
                            </p:childTnLst>
                          </p:cTn>
                        </p:par>
                        <p:par>
                          <p:cTn id="94" fill="hold">
                            <p:stCondLst>
                              <p:cond delay="3750"/>
                            </p:stCondLst>
                            <p:childTnLst>
                              <p:par>
                                <p:cTn id="95" presetID="8" presetClass="emph" presetSubtype="0" fill="hold" nodeType="afterEffect">
                                  <p:stCondLst>
                                    <p:cond delay="0"/>
                                  </p:stCondLst>
                                  <p:childTnLst>
                                    <p:animRot by="21600000">
                                      <p:cBhvr>
                                        <p:cTn id="96" dur="3000" fill="hold"/>
                                        <p:tgtEl>
                                          <p:spTgt spid="7"/>
                                        </p:tgtEl>
                                        <p:attrNameLst>
                                          <p:attrName>r</p:attrName>
                                        </p:attrNameLst>
                                      </p:cBhvr>
                                    </p:animRot>
                                  </p:childTnLst>
                                </p:cTn>
                              </p:par>
                            </p:childTnLst>
                          </p:cTn>
                        </p:par>
                        <p:par>
                          <p:cTn id="97" fill="hold">
                            <p:stCondLst>
                              <p:cond delay="6750"/>
                            </p:stCondLst>
                            <p:childTnLst>
                              <p:par>
                                <p:cTn id="98" presetID="8" presetClass="emph" presetSubtype="0" fill="hold" nodeType="afterEffect">
                                  <p:stCondLst>
                                    <p:cond delay="0"/>
                                  </p:stCondLst>
                                  <p:childTnLst>
                                    <p:animRot by="21600000">
                                      <p:cBhvr>
                                        <p:cTn id="99" dur="3000" fill="hold"/>
                                        <p:tgtEl>
                                          <p:spTgt spid="7"/>
                                        </p:tgtEl>
                                        <p:attrNameLst>
                                          <p:attrName>r</p:attrName>
                                        </p:attrNameLst>
                                      </p:cBhvr>
                                    </p:animRot>
                                  </p:childTnLst>
                                </p:cTn>
                              </p:par>
                            </p:childTnLst>
                          </p:cTn>
                        </p:par>
                        <p:par>
                          <p:cTn id="100" fill="hold">
                            <p:stCondLst>
                              <p:cond delay="9750"/>
                            </p:stCondLst>
                            <p:childTnLst>
                              <p:par>
                                <p:cTn id="101" presetID="8" presetClass="emph" presetSubtype="0" fill="hold" nodeType="afterEffect">
                                  <p:stCondLst>
                                    <p:cond delay="0"/>
                                  </p:stCondLst>
                                  <p:childTnLst>
                                    <p:animRot by="21600000">
                                      <p:cBhvr>
                                        <p:cTn id="102" dur="3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build="p"/>
      <p:bldP spid="5" grpId="0" animBg="1"/>
      <p:bldP spid="6" grpId="0"/>
      <p:bldP spid="13" grpId="0" animBg="1"/>
      <p:bldP spid="14" grpId="0" animBg="1"/>
      <p:bldP spid="15" grpId="0"/>
      <p:bldP spid="16" grpId="0"/>
      <p:bldP spid="17" grpId="0"/>
      <p:bldP spid="17" grpId="1"/>
      <p:bldP spid="18" grpId="0" animBg="1"/>
      <p:bldP spid="18" grpId="1" animBg="1"/>
      <p:bldP spid="19" grpId="0" animBg="1"/>
      <p:bldP spid="19"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B63773D-24FF-629C-4BCC-6F4DF0C6C11A}"/>
              </a:ext>
            </a:extLst>
          </p:cNvPr>
          <p:cNvSpPr>
            <a:spLocks noGrp="1"/>
          </p:cNvSpPr>
          <p:nvPr>
            <p:ph type="title"/>
          </p:nvPr>
        </p:nvSpPr>
        <p:spPr>
          <a:xfrm>
            <a:off x="437323" y="376151"/>
            <a:ext cx="11595652" cy="5799362"/>
          </a:xfrm>
        </p:spPr>
        <p:txBody>
          <a:bodyPr/>
          <a:lstStyle/>
          <a:p>
            <a:pPr rtl="0" fontAlgn="base">
              <a:lnSpc>
                <a:spcPts val="1376"/>
              </a:lnSpc>
              <a:spcAft>
                <a:spcPts val="800"/>
              </a:spcAft>
            </a:pPr>
            <a:r>
              <a:rPr lang="it-IT" sz="4400" dirty="0"/>
              <a:t>Connect to Geopackage </a:t>
            </a:r>
            <a:br>
              <a:rPr lang="it-IT" sz="4000" dirty="0"/>
            </a:br>
            <a:br>
              <a:rPr lang="it-IT" sz="4000" dirty="0"/>
            </a:br>
            <a:br>
              <a:rPr lang="it-IT" sz="4000" dirty="0"/>
            </a:br>
            <a:br>
              <a:rPr lang="it-IT" sz="4000" dirty="0"/>
            </a:br>
            <a:br>
              <a:rPr lang="it-IT" sz="4000" dirty="0"/>
            </a:br>
            <a:br>
              <a:rPr lang="it-IT" sz="4000" dirty="0"/>
            </a:br>
            <a:r>
              <a:rPr lang="it-IT" sz="4000" dirty="0"/>
              <a:t>R script</a:t>
            </a:r>
            <a:br>
              <a:rPr lang="it-IT" sz="4000" dirty="0"/>
            </a:br>
            <a:br>
              <a:rPr lang="it-IT" sz="4000" dirty="0"/>
            </a:br>
            <a:r>
              <a:rPr lang="it-IT" sz="2000" dirty="0"/>
              <a:t> </a:t>
            </a:r>
            <a:br>
              <a:rPr lang="it-IT" sz="2000" b="0" i="0" dirty="0">
                <a:solidFill>
                  <a:srgbClr val="000000"/>
                </a:solidFill>
                <a:effectLst/>
              </a:rPr>
            </a:br>
            <a:r>
              <a:rPr lang="en-US" sz="2000" b="0" i="0" dirty="0">
                <a:solidFill>
                  <a:srgbClr val="000000"/>
                </a:solidFill>
                <a:effectLst/>
              </a:rPr>
              <a:t>library(</a:t>
            </a:r>
            <a:r>
              <a:rPr lang="en-US" sz="2000" b="0" i="0" dirty="0" err="1">
                <a:solidFill>
                  <a:srgbClr val="000000"/>
                </a:solidFill>
                <a:effectLst/>
              </a:rPr>
              <a:t>RSQLite</a:t>
            </a:r>
            <a:r>
              <a:rPr lang="en-US" sz="2000" b="0" i="0" dirty="0">
                <a:solidFill>
                  <a:srgbClr val="000000"/>
                </a:solidFill>
                <a:effectLst/>
              </a:rPr>
              <a:t>) </a:t>
            </a:r>
            <a:br>
              <a:rPr lang="en-US" sz="2000" b="0" i="0" dirty="0">
                <a:solidFill>
                  <a:srgbClr val="000000"/>
                </a:solidFill>
                <a:effectLst/>
              </a:rPr>
            </a:br>
            <a:br>
              <a:rPr lang="en-US" sz="2000" b="0" i="0" dirty="0">
                <a:solidFill>
                  <a:srgbClr val="000000"/>
                </a:solidFill>
                <a:effectLst/>
              </a:rPr>
            </a:br>
            <a:r>
              <a:rPr lang="en-US" sz="2000" b="0" i="0" dirty="0">
                <a:solidFill>
                  <a:srgbClr val="000000"/>
                </a:solidFill>
                <a:effectLst/>
              </a:rPr>
              <a:t>library(</a:t>
            </a:r>
            <a:r>
              <a:rPr lang="en-US" sz="2000" b="0" i="0" dirty="0" err="1">
                <a:solidFill>
                  <a:srgbClr val="000000"/>
                </a:solidFill>
                <a:effectLst/>
              </a:rPr>
              <a:t>gpkg</a:t>
            </a:r>
            <a:r>
              <a:rPr lang="en-US" sz="2000" b="0" i="0" dirty="0">
                <a:solidFill>
                  <a:srgbClr val="000000"/>
                </a:solidFill>
                <a:effectLst/>
              </a:rPr>
              <a:t>) </a:t>
            </a:r>
            <a:br>
              <a:rPr lang="en-US" sz="2000" b="0" i="0" dirty="0">
                <a:solidFill>
                  <a:srgbClr val="000000"/>
                </a:solidFill>
                <a:effectLst/>
              </a:rPr>
            </a:br>
            <a:br>
              <a:rPr lang="en-US" sz="2000" b="0" i="0" dirty="0">
                <a:solidFill>
                  <a:srgbClr val="000000"/>
                </a:solidFill>
                <a:effectLst/>
              </a:rPr>
            </a:br>
            <a:r>
              <a:rPr lang="en-US" sz="2000" b="0" i="0" dirty="0" err="1">
                <a:solidFill>
                  <a:srgbClr val="000000"/>
                </a:solidFill>
                <a:effectLst/>
              </a:rPr>
              <a:t>My_Geop</a:t>
            </a:r>
            <a:r>
              <a:rPr lang="en-US" sz="2000" b="0" i="0" dirty="0">
                <a:solidFill>
                  <a:srgbClr val="000000"/>
                </a:solidFill>
                <a:effectLst/>
              </a:rPr>
              <a:t> &lt;- </a:t>
            </a:r>
            <a:r>
              <a:rPr lang="en-US" sz="2000" b="0" i="0" dirty="0" err="1">
                <a:solidFill>
                  <a:srgbClr val="000000"/>
                </a:solidFill>
                <a:effectLst/>
              </a:rPr>
              <a:t>gpkg_list_tables</a:t>
            </a:r>
            <a:r>
              <a:rPr lang="en-US" sz="2000" b="0" i="0" dirty="0">
                <a:solidFill>
                  <a:srgbClr val="000000"/>
                </a:solidFill>
                <a:effectLst/>
              </a:rPr>
              <a:t>("C:/Users/… /Geopackage/</a:t>
            </a:r>
            <a:r>
              <a:rPr lang="en-US" sz="2000" b="0" i="0" dirty="0" err="1">
                <a:solidFill>
                  <a:srgbClr val="000000"/>
                </a:solidFill>
                <a:effectLst/>
              </a:rPr>
              <a:t>INSPIRE_SO.gpkg</a:t>
            </a:r>
            <a:r>
              <a:rPr lang="en-US" sz="2000" b="0" i="0" dirty="0">
                <a:solidFill>
                  <a:srgbClr val="000000"/>
                </a:solidFill>
                <a:effectLst/>
              </a:rPr>
              <a:t>")</a:t>
            </a:r>
            <a:br>
              <a:rPr lang="en-US" sz="2000" b="0" i="0" dirty="0">
                <a:solidFill>
                  <a:srgbClr val="000000"/>
                </a:solidFill>
                <a:effectLst/>
              </a:rPr>
            </a:br>
            <a:br>
              <a:rPr lang="en-US" sz="2000" b="0" i="0" dirty="0">
                <a:solidFill>
                  <a:srgbClr val="000000"/>
                </a:solidFill>
                <a:effectLst/>
              </a:rPr>
            </a:br>
            <a:br>
              <a:rPr lang="en-US" sz="2000" b="0" i="0" dirty="0">
                <a:solidFill>
                  <a:srgbClr val="000000"/>
                </a:solidFill>
                <a:effectLst/>
              </a:rPr>
            </a:br>
            <a:br>
              <a:rPr lang="it-IT" sz="1800" b="0" i="0" dirty="0">
                <a:solidFill>
                  <a:srgbClr val="000000"/>
                </a:solidFill>
                <a:effectLst/>
              </a:rPr>
            </a:br>
            <a:br>
              <a:rPr lang="it-IT" b="0" i="0" dirty="0">
                <a:solidFill>
                  <a:srgbClr val="000000"/>
                </a:solidFill>
                <a:effectLst/>
              </a:rPr>
            </a:br>
            <a:r>
              <a:rPr lang="it-IT" sz="1800" b="0" i="0" dirty="0">
                <a:solidFill>
                  <a:srgbClr val="000000"/>
                </a:solidFill>
                <a:effectLst/>
              </a:rPr>
              <a:t>  </a:t>
            </a:r>
            <a:br>
              <a:rPr lang="it-IT" sz="1800" b="0" i="0" dirty="0">
                <a:solidFill>
                  <a:srgbClr val="000000"/>
                </a:solidFill>
                <a:effectLst/>
              </a:rPr>
            </a:br>
            <a:br>
              <a:rPr lang="it-IT" b="0" i="0" dirty="0">
                <a:solidFill>
                  <a:srgbClr val="000000"/>
                </a:solidFill>
                <a:effectLst/>
              </a:rPr>
            </a:br>
            <a:r>
              <a:rPr lang="it-IT" sz="4000" dirty="0"/>
              <a:t>Python script</a:t>
            </a:r>
            <a:br>
              <a:rPr lang="it-IT" sz="4000" dirty="0"/>
            </a:br>
            <a:br>
              <a:rPr lang="it-IT" sz="4000" dirty="0"/>
            </a:br>
            <a:br>
              <a:rPr lang="it-IT" b="0" i="0" dirty="0">
                <a:solidFill>
                  <a:srgbClr val="000000"/>
                </a:solidFill>
                <a:effectLst/>
              </a:rPr>
            </a:br>
            <a:r>
              <a:rPr lang="it-IT" sz="2000" b="0" i="0" dirty="0">
                <a:solidFill>
                  <a:srgbClr val="000000"/>
                </a:solidFill>
                <a:effectLst/>
              </a:rPr>
              <a:t>import sqlite3 </a:t>
            </a:r>
            <a:br>
              <a:rPr lang="it-IT" sz="2000" b="0" i="0" dirty="0">
                <a:solidFill>
                  <a:srgbClr val="000000"/>
                </a:solidFill>
                <a:effectLst/>
              </a:rPr>
            </a:br>
            <a:br>
              <a:rPr lang="it-IT" sz="2000" b="0" i="0" dirty="0">
                <a:solidFill>
                  <a:srgbClr val="000000"/>
                </a:solidFill>
                <a:effectLst/>
              </a:rPr>
            </a:br>
            <a:r>
              <a:rPr lang="it-IT" sz="2000" b="0" i="0" dirty="0" err="1">
                <a:solidFill>
                  <a:srgbClr val="000000"/>
                </a:solidFill>
                <a:effectLst/>
              </a:rPr>
              <a:t>conn</a:t>
            </a:r>
            <a:r>
              <a:rPr lang="it-IT" sz="2000" b="0" i="0" dirty="0">
                <a:solidFill>
                  <a:srgbClr val="000000"/>
                </a:solidFill>
                <a:effectLst/>
              </a:rPr>
              <a:t> = sqlite3.connect("C:/Users/… </a:t>
            </a:r>
            <a:r>
              <a:rPr lang="en-US" sz="2000" b="0" i="0" dirty="0">
                <a:solidFill>
                  <a:srgbClr val="000000"/>
                </a:solidFill>
                <a:effectLst/>
              </a:rPr>
              <a:t>/Geopackage</a:t>
            </a:r>
            <a:r>
              <a:rPr lang="it-IT" sz="2000" b="0" i="0" dirty="0">
                <a:solidFill>
                  <a:srgbClr val="000000"/>
                </a:solidFill>
                <a:effectLst/>
              </a:rPr>
              <a:t>/</a:t>
            </a:r>
            <a:r>
              <a:rPr lang="it-IT" sz="2000" b="0" i="0" dirty="0" err="1">
                <a:solidFill>
                  <a:srgbClr val="000000"/>
                </a:solidFill>
                <a:effectLst/>
              </a:rPr>
              <a:t>INSPIRE_SO.gpkg</a:t>
            </a:r>
            <a:r>
              <a:rPr lang="it-IT" sz="2000" b="0" i="0" dirty="0">
                <a:solidFill>
                  <a:srgbClr val="000000"/>
                </a:solidFill>
                <a:effectLst/>
              </a:rPr>
              <a:t>") </a:t>
            </a:r>
            <a:br>
              <a:rPr lang="it-IT" sz="2000" b="0" i="0" dirty="0">
                <a:solidFill>
                  <a:srgbClr val="000000"/>
                </a:solidFill>
                <a:effectLst/>
              </a:rPr>
            </a:br>
            <a:br>
              <a:rPr lang="it-IT" sz="2000" b="0" i="0" dirty="0">
                <a:solidFill>
                  <a:srgbClr val="000000"/>
                </a:solidFill>
                <a:effectLst/>
              </a:rPr>
            </a:br>
            <a:r>
              <a:rPr lang="it-IT" sz="2000" b="0" i="0" dirty="0" err="1">
                <a:solidFill>
                  <a:srgbClr val="000000"/>
                </a:solidFill>
                <a:effectLst/>
              </a:rPr>
              <a:t>conn.close</a:t>
            </a:r>
            <a:r>
              <a:rPr lang="it-IT" sz="2000" b="0" i="0" dirty="0">
                <a:solidFill>
                  <a:srgbClr val="000000"/>
                </a:solidFill>
                <a:effectLst/>
              </a:rPr>
              <a:t>() </a:t>
            </a:r>
            <a:br>
              <a:rPr lang="it-IT" sz="2000" b="0" i="0" dirty="0">
                <a:solidFill>
                  <a:srgbClr val="000000"/>
                </a:solidFill>
                <a:effectLst/>
              </a:rPr>
            </a:br>
            <a:br>
              <a:rPr lang="it-IT" sz="2000" b="0" i="0" dirty="0">
                <a:solidFill>
                  <a:srgbClr val="000000"/>
                </a:solidFill>
                <a:effectLst/>
              </a:rPr>
            </a:br>
            <a:endParaRPr lang="it-IT" sz="2000" dirty="0"/>
          </a:p>
        </p:txBody>
      </p:sp>
    </p:spTree>
    <p:extLst>
      <p:ext uri="{BB962C8B-B14F-4D97-AF65-F5344CB8AC3E}">
        <p14:creationId xmlns:p14="http://schemas.microsoft.com/office/powerpoint/2010/main" val="8409735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F74964-A506-5CC6-65D0-F526FA56CD05}"/>
            </a:ext>
          </a:extLst>
        </p:cNvPr>
        <p:cNvGrpSpPr/>
        <p:nvPr/>
      </p:nvGrpSpPr>
      <p:grpSpPr>
        <a:xfrm>
          <a:off x="0" y="0"/>
          <a:ext cx="0" cy="0"/>
          <a:chOff x="0" y="0"/>
          <a:chExt cx="0" cy="0"/>
        </a:xfrm>
      </p:grpSpPr>
      <p:pic>
        <p:nvPicPr>
          <p:cNvPr id="15" name="Elemento grafico 14">
            <a:extLst>
              <a:ext uri="{FF2B5EF4-FFF2-40B4-BE49-F238E27FC236}">
                <a16:creationId xmlns:a16="http://schemas.microsoft.com/office/drawing/2014/main" id="{CBED6FB0-90B7-5E4A-56DD-9A43F146DACB}"/>
              </a:ext>
            </a:extLst>
          </p:cNvPr>
          <p:cNvPicPr/>
          <p:nvPr/>
        </p:nvPicPr>
        <p:blipFill>
          <a:blip r:embed="rId7">
            <a:extLst>
              <a:ext uri="{96DAC541-7B7A-43D3-8B79-37D633B846F1}">
                <asvg:svgBlip xmlns:asvg="http://schemas.microsoft.com/office/drawing/2016/SVG/main" r:embed="rId8"/>
              </a:ext>
            </a:extLst>
          </a:blip>
          <a:stretch>
            <a:fillRect/>
          </a:stretch>
        </p:blipFill>
        <p:spPr>
          <a:xfrm>
            <a:off x="8586507" y="5941920"/>
            <a:ext cx="1581150" cy="876300"/>
          </a:xfrm>
          <a:prstGeom prst="rect">
            <a:avLst/>
          </a:prstGeom>
        </p:spPr>
      </p:pic>
      <p:pic>
        <p:nvPicPr>
          <p:cNvPr id="16" name="Immagine 15" descr="Immagine che contiene Carattere, testo, Elementi grafici, schermata&#10;&#10;Descrizione generata automaticamente">
            <a:extLst>
              <a:ext uri="{FF2B5EF4-FFF2-40B4-BE49-F238E27FC236}">
                <a16:creationId xmlns:a16="http://schemas.microsoft.com/office/drawing/2014/main" id="{104BCD00-AFA7-7699-FADE-8B2BD5ED2E4D}"/>
              </a:ext>
            </a:extLst>
          </p:cNvPr>
          <p:cNvPicPr/>
          <p:nvPr/>
        </p:nvPicPr>
        <p:blipFill>
          <a:blip r:embed="rId9">
            <a:extLst>
              <a:ext uri="{28A0092B-C50C-407E-A947-70E740481C1C}">
                <a14:useLocalDpi xmlns:a14="http://schemas.microsoft.com/office/drawing/2010/main" val="0"/>
              </a:ext>
            </a:extLst>
          </a:blip>
          <a:stretch>
            <a:fillRect/>
          </a:stretch>
        </p:blipFill>
        <p:spPr>
          <a:xfrm>
            <a:off x="10322503" y="6077558"/>
            <a:ext cx="1614287" cy="605023"/>
          </a:xfrm>
          <a:prstGeom prst="rect">
            <a:avLst/>
          </a:prstGeom>
        </p:spPr>
      </p:pic>
      <p:pic>
        <p:nvPicPr>
          <p:cNvPr id="1028" name="Picture 4" descr="Python Logo PNG Transparent – Brands Logos">
            <a:extLst>
              <a:ext uri="{FF2B5EF4-FFF2-40B4-BE49-F238E27FC236}">
                <a16:creationId xmlns:a16="http://schemas.microsoft.com/office/drawing/2014/main" id="{8FF47236-693C-DE87-FC72-13BF89D4F81C}"/>
              </a:ext>
            </a:extLst>
          </p:cNvPr>
          <p:cNvPicPr>
            <a:picLocks noChangeAspect="1"/>
          </p:cNvPicPr>
          <p:nvPr/>
        </p:nvPicPr>
        <p:blipFill>
          <a:blip r:embed="rId10">
            <a:alphaModFix amt="12000"/>
            <a:extLst>
              <a:ext uri="{28A0092B-C50C-407E-A947-70E740481C1C}">
                <a14:useLocalDpi xmlns:a14="http://schemas.microsoft.com/office/drawing/2010/main" val="0"/>
              </a:ext>
            </a:extLst>
          </a:blip>
          <a:srcRect/>
          <a:stretch>
            <a:fillRect/>
          </a:stretch>
        </p:blipFill>
        <p:spPr bwMode="auto">
          <a:xfrm>
            <a:off x="-2104724" y="-214702"/>
            <a:ext cx="7994377" cy="7963039"/>
          </a:xfrm>
          <a:prstGeom prst="rect">
            <a:avLst/>
          </a:prstGeom>
          <a:noFill/>
          <a:extLst>
            <a:ext uri="{909E8E84-426E-40DD-AFC4-6F175D3DCCD1}">
              <a14:hiddenFill xmlns:a14="http://schemas.microsoft.com/office/drawing/2010/main">
                <a:solidFill>
                  <a:srgbClr val="FFFFFF"/>
                </a:solidFill>
              </a14:hiddenFill>
            </a:ext>
          </a:extLst>
        </p:spPr>
      </p:pic>
      <p:pic>
        <p:nvPicPr>
          <p:cNvPr id="6" name="Immagine 5" descr="Immagine che contiene Elementi grafici, simbolo, logo, grafica&#10;&#10;Descrizione generata automaticamente">
            <a:extLst>
              <a:ext uri="{FF2B5EF4-FFF2-40B4-BE49-F238E27FC236}">
                <a16:creationId xmlns:a16="http://schemas.microsoft.com/office/drawing/2014/main" id="{AF2F04E6-3C66-EFAE-201E-807604ED4D29}"/>
              </a:ext>
            </a:extLst>
          </p:cNvPr>
          <p:cNvPicPr>
            <a:picLocks noGrp="1" noRot="1" noChangeAspect="1" noMove="1" noResize="1" noEditPoints="1" noAdjustHandles="1" noChangeArrowheads="1" noChangeShapeType="1" noCrop="1"/>
          </p:cNvPicPr>
          <p:nvPr/>
        </p:nvPicPr>
        <p:blipFill>
          <a:blip r:embed="rId11">
            <a:alphaModFix amt="8000"/>
            <a:extLst>
              <a:ext uri="{28A0092B-C50C-407E-A947-70E740481C1C}">
                <a14:useLocalDpi xmlns:a14="http://schemas.microsoft.com/office/drawing/2010/main" val="0"/>
              </a:ext>
            </a:extLst>
          </a:blip>
          <a:stretch>
            <a:fillRect/>
          </a:stretch>
        </p:blipFill>
        <p:spPr>
          <a:xfrm>
            <a:off x="-6159789" y="-1794487"/>
            <a:ext cx="15093883" cy="10062588"/>
          </a:xfrm>
          <a:prstGeom prst="rect">
            <a:avLst/>
          </a:prstGeom>
        </p:spPr>
      </p:pic>
      <p:sp>
        <p:nvSpPr>
          <p:cNvPr id="4" name="Titolo 3">
            <a:extLst>
              <a:ext uri="{FF2B5EF4-FFF2-40B4-BE49-F238E27FC236}">
                <a16:creationId xmlns:a16="http://schemas.microsoft.com/office/drawing/2014/main" id="{9DE2B865-651F-F53F-04F3-D7D060436AD6}"/>
              </a:ext>
            </a:extLst>
          </p:cNvPr>
          <p:cNvSpPr>
            <a:spLocks noGrp="1"/>
          </p:cNvSpPr>
          <p:nvPr>
            <p:ph type="title"/>
          </p:nvPr>
        </p:nvSpPr>
        <p:spPr>
          <a:xfrm>
            <a:off x="840813" y="376152"/>
            <a:ext cx="10515600" cy="589910"/>
          </a:xfrm>
        </p:spPr>
        <p:txBody>
          <a:bodyPr/>
          <a:lstStyle/>
          <a:p>
            <a:r>
              <a:rPr lang="it-IT" b="1" dirty="0"/>
              <a:t>Connect to Geopackage</a:t>
            </a:r>
          </a:p>
        </p:txBody>
      </p:sp>
      <p:sp>
        <p:nvSpPr>
          <p:cNvPr id="9" name="Pladsholder til tekst 2">
            <a:extLst>
              <a:ext uri="{FF2B5EF4-FFF2-40B4-BE49-F238E27FC236}">
                <a16:creationId xmlns:a16="http://schemas.microsoft.com/office/drawing/2014/main" id="{EE672B73-3EB0-DBB7-6366-A014D3061E2D}"/>
              </a:ext>
            </a:extLst>
          </p:cNvPr>
          <p:cNvSpPr txBox="1">
            <a:spLocks/>
          </p:cNvSpPr>
          <p:nvPr/>
        </p:nvSpPr>
        <p:spPr>
          <a:xfrm>
            <a:off x="481263" y="2631912"/>
            <a:ext cx="11598442" cy="3617624"/>
          </a:xfrm>
          <a:prstGeom prst="rect">
            <a:avLst/>
          </a:prstGeom>
        </p:spPr>
        <p:txBody>
          <a:bodyPr vert="horz" lIns="91440" tIns="45720" rIns="91440" bIns="45720" rtlCol="0">
            <a:normAutofit/>
          </a:bodyPr>
          <a:lstStyle>
            <a:lvl1pPr marL="0" indent="0" algn="l" defTabSz="514350" rtl="0" eaLnBrk="1" latinLnBrk="0" hangingPunct="1">
              <a:lnSpc>
                <a:spcPct val="90000"/>
              </a:lnSpc>
              <a:spcBef>
                <a:spcPts val="563"/>
              </a:spcBef>
              <a:buFont typeface="Arial" panose="020B0604020202020204" pitchFamily="34" charset="0"/>
              <a:buNone/>
              <a:defRPr sz="1350" kern="1200" baseline="0">
                <a:solidFill>
                  <a:srgbClr val="967E51"/>
                </a:solidFill>
                <a:latin typeface="Verdana" panose="020B0604030504040204" pitchFamily="34" charset="0"/>
                <a:ea typeface="Verdana" panose="020B0604030504040204" pitchFamily="34" charset="0"/>
                <a:cs typeface="+mn-cs"/>
              </a:defRPr>
            </a:lvl1pPr>
            <a:lvl2pPr marL="257175" indent="0" algn="l" defTabSz="514350" rtl="0" eaLnBrk="1" latinLnBrk="0" hangingPunct="1">
              <a:lnSpc>
                <a:spcPct val="90000"/>
              </a:lnSpc>
              <a:spcBef>
                <a:spcPts val="281"/>
              </a:spcBef>
              <a:buFont typeface="Arial" panose="020B0604020202020204" pitchFamily="34" charset="0"/>
              <a:buNone/>
              <a:defRPr sz="1125" kern="1200">
                <a:solidFill>
                  <a:schemeClr val="tx1">
                    <a:tint val="75000"/>
                  </a:schemeClr>
                </a:solidFill>
                <a:latin typeface="Verdana" panose="020B0604030504040204" pitchFamily="34" charset="0"/>
                <a:ea typeface="Verdana" panose="020B0604030504040204" pitchFamily="34" charset="0"/>
                <a:cs typeface="+mn-cs"/>
              </a:defRPr>
            </a:lvl2pPr>
            <a:lvl3pPr marL="514350" indent="0" algn="l" defTabSz="514350" rtl="0" eaLnBrk="1" latinLnBrk="0" hangingPunct="1">
              <a:lnSpc>
                <a:spcPct val="90000"/>
              </a:lnSpc>
              <a:spcBef>
                <a:spcPts val="281"/>
              </a:spcBef>
              <a:buFont typeface="Arial" panose="020B0604020202020204" pitchFamily="34" charset="0"/>
              <a:buNone/>
              <a:defRPr sz="1013" kern="1200">
                <a:solidFill>
                  <a:schemeClr val="tx1">
                    <a:tint val="75000"/>
                  </a:schemeClr>
                </a:solidFill>
                <a:latin typeface="Verdana" panose="020B0604030504040204" pitchFamily="34" charset="0"/>
                <a:ea typeface="Verdana" panose="020B0604030504040204" pitchFamily="34" charset="0"/>
                <a:cs typeface="+mn-cs"/>
              </a:defRPr>
            </a:lvl3pPr>
            <a:lvl4pPr marL="77152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Verdana" panose="020B0604030504040204" pitchFamily="34" charset="0"/>
                <a:ea typeface="Verdana" panose="020B0604030504040204" pitchFamily="34" charset="0"/>
                <a:cs typeface="+mn-cs"/>
              </a:defRPr>
            </a:lvl4pPr>
            <a:lvl5pPr marL="102870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Verdana" panose="020B0604030504040204" pitchFamily="34" charset="0"/>
                <a:ea typeface="Verdana" panose="020B0604030504040204" pitchFamily="34" charset="0"/>
                <a:cs typeface="+mn-cs"/>
              </a:defRPr>
            </a:lvl5pPr>
            <a:lvl6pPr marL="128587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6pPr>
            <a:lvl7pPr marL="154305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7pPr>
            <a:lvl8pPr marL="180022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8pPr>
            <a:lvl9pPr marL="205740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9pPr>
          </a:lstStyle>
          <a:p>
            <a:r>
              <a:rPr lang="en-US" sz="2600" b="1" dirty="0">
                <a:solidFill>
                  <a:schemeClr val="bg2">
                    <a:lumMod val="50000"/>
                  </a:schemeClr>
                </a:solidFill>
              </a:rPr>
              <a:t>library(</a:t>
            </a:r>
            <a:r>
              <a:rPr lang="en-US" sz="2600" b="1" dirty="0" err="1">
                <a:solidFill>
                  <a:schemeClr val="bg2">
                    <a:lumMod val="50000"/>
                  </a:schemeClr>
                </a:solidFill>
              </a:rPr>
              <a:t>RSQLite</a:t>
            </a:r>
            <a:r>
              <a:rPr lang="en-US" sz="2600" b="1" dirty="0">
                <a:solidFill>
                  <a:schemeClr val="bg2">
                    <a:lumMod val="50000"/>
                  </a:schemeClr>
                </a:solidFill>
              </a:rPr>
              <a:t>)</a:t>
            </a:r>
          </a:p>
          <a:p>
            <a:endParaRPr lang="en-US" sz="2600" b="1" dirty="0">
              <a:solidFill>
                <a:schemeClr val="bg2">
                  <a:lumMod val="50000"/>
                </a:schemeClr>
              </a:solidFill>
            </a:endParaRPr>
          </a:p>
          <a:p>
            <a:r>
              <a:rPr lang="en-US" sz="2600" b="1" dirty="0">
                <a:solidFill>
                  <a:schemeClr val="bg2">
                    <a:lumMod val="50000"/>
                  </a:schemeClr>
                </a:solidFill>
              </a:rPr>
              <a:t>library(</a:t>
            </a:r>
            <a:r>
              <a:rPr lang="en-US" sz="2600" b="1" dirty="0" err="1">
                <a:solidFill>
                  <a:schemeClr val="bg2">
                    <a:lumMod val="50000"/>
                  </a:schemeClr>
                </a:solidFill>
              </a:rPr>
              <a:t>gpkg</a:t>
            </a:r>
            <a:r>
              <a:rPr lang="en-US" sz="2600" b="1" dirty="0">
                <a:solidFill>
                  <a:schemeClr val="bg2">
                    <a:lumMod val="50000"/>
                  </a:schemeClr>
                </a:solidFill>
              </a:rPr>
              <a:t>)</a:t>
            </a:r>
          </a:p>
          <a:p>
            <a:endParaRPr lang="en-US" sz="2600" b="1" dirty="0">
              <a:solidFill>
                <a:schemeClr val="bg2">
                  <a:lumMod val="50000"/>
                </a:schemeClr>
              </a:solidFill>
            </a:endParaRPr>
          </a:p>
          <a:p>
            <a:r>
              <a:rPr lang="da-DK" sz="2600" b="1" dirty="0">
                <a:solidFill>
                  <a:schemeClr val="bg2">
                    <a:lumMod val="50000"/>
                  </a:schemeClr>
                </a:solidFill>
              </a:rPr>
              <a:t>My_Geop &lt;-gpkg_list_tables("C:/.../INSPIRE_SO.gpkg")</a:t>
            </a:r>
          </a:p>
        </p:txBody>
      </p:sp>
      <p:sp>
        <p:nvSpPr>
          <p:cNvPr id="7" name="Pladsholder til tekst 2">
            <a:extLst>
              <a:ext uri="{FF2B5EF4-FFF2-40B4-BE49-F238E27FC236}">
                <a16:creationId xmlns:a16="http://schemas.microsoft.com/office/drawing/2014/main" id="{11BFE41F-E9AC-BAB4-1E13-2FF5BB904C6B}"/>
              </a:ext>
            </a:extLst>
          </p:cNvPr>
          <p:cNvSpPr>
            <a:spLocks noGrp="1"/>
          </p:cNvSpPr>
          <p:nvPr>
            <p:ph type="body" idx="1"/>
          </p:nvPr>
        </p:nvSpPr>
        <p:spPr>
          <a:xfrm>
            <a:off x="481263" y="1646486"/>
            <a:ext cx="2249838" cy="564776"/>
          </a:xfrm>
        </p:spPr>
        <p:txBody>
          <a:bodyPr>
            <a:normAutofit fontScale="85000" lnSpcReduction="20000"/>
          </a:bodyPr>
          <a:lstStyle/>
          <a:p>
            <a:r>
              <a:rPr lang="en-US" sz="5200" b="1" dirty="0"/>
              <a:t>R</a:t>
            </a:r>
            <a:r>
              <a:rPr lang="en-US" sz="2800" b="1" dirty="0"/>
              <a:t> script</a:t>
            </a:r>
            <a:endParaRPr lang="da-DK" sz="2800" dirty="0"/>
          </a:p>
        </p:txBody>
      </p:sp>
      <p:sp>
        <p:nvSpPr>
          <p:cNvPr id="10" name="Pladsholder til tekst 2">
            <a:extLst>
              <a:ext uri="{FF2B5EF4-FFF2-40B4-BE49-F238E27FC236}">
                <a16:creationId xmlns:a16="http://schemas.microsoft.com/office/drawing/2014/main" id="{C1862C59-3E2F-425A-56BE-3DBE0016DBB9}"/>
              </a:ext>
            </a:extLst>
          </p:cNvPr>
          <p:cNvSpPr txBox="1">
            <a:spLocks/>
          </p:cNvSpPr>
          <p:nvPr/>
        </p:nvSpPr>
        <p:spPr>
          <a:xfrm>
            <a:off x="481263" y="2631912"/>
            <a:ext cx="11598442" cy="3617624"/>
          </a:xfrm>
          <a:prstGeom prst="rect">
            <a:avLst/>
          </a:prstGeom>
        </p:spPr>
        <p:txBody>
          <a:bodyPr vert="horz" lIns="91440" tIns="45720" rIns="91440" bIns="45720" rtlCol="0">
            <a:normAutofit/>
          </a:bodyPr>
          <a:lstStyle>
            <a:lvl1pPr marL="0" indent="0" algn="l" defTabSz="514350" rtl="0" eaLnBrk="1" latinLnBrk="0" hangingPunct="1">
              <a:lnSpc>
                <a:spcPct val="90000"/>
              </a:lnSpc>
              <a:spcBef>
                <a:spcPts val="563"/>
              </a:spcBef>
              <a:buFont typeface="Arial" panose="020B0604020202020204" pitchFamily="34" charset="0"/>
              <a:buNone/>
              <a:defRPr sz="1350" kern="1200" baseline="0">
                <a:solidFill>
                  <a:srgbClr val="967E51"/>
                </a:solidFill>
                <a:latin typeface="Verdana" panose="020B0604030504040204" pitchFamily="34" charset="0"/>
                <a:ea typeface="Verdana" panose="020B0604030504040204" pitchFamily="34" charset="0"/>
                <a:cs typeface="+mn-cs"/>
              </a:defRPr>
            </a:lvl1pPr>
            <a:lvl2pPr marL="257175" indent="0" algn="l" defTabSz="514350" rtl="0" eaLnBrk="1" latinLnBrk="0" hangingPunct="1">
              <a:lnSpc>
                <a:spcPct val="90000"/>
              </a:lnSpc>
              <a:spcBef>
                <a:spcPts val="281"/>
              </a:spcBef>
              <a:buFont typeface="Arial" panose="020B0604020202020204" pitchFamily="34" charset="0"/>
              <a:buNone/>
              <a:defRPr sz="1125" kern="1200">
                <a:solidFill>
                  <a:schemeClr val="tx1">
                    <a:tint val="75000"/>
                  </a:schemeClr>
                </a:solidFill>
                <a:latin typeface="Verdana" panose="020B0604030504040204" pitchFamily="34" charset="0"/>
                <a:ea typeface="Verdana" panose="020B0604030504040204" pitchFamily="34" charset="0"/>
                <a:cs typeface="+mn-cs"/>
              </a:defRPr>
            </a:lvl2pPr>
            <a:lvl3pPr marL="514350" indent="0" algn="l" defTabSz="514350" rtl="0" eaLnBrk="1" latinLnBrk="0" hangingPunct="1">
              <a:lnSpc>
                <a:spcPct val="90000"/>
              </a:lnSpc>
              <a:spcBef>
                <a:spcPts val="281"/>
              </a:spcBef>
              <a:buFont typeface="Arial" panose="020B0604020202020204" pitchFamily="34" charset="0"/>
              <a:buNone/>
              <a:defRPr sz="1013" kern="1200">
                <a:solidFill>
                  <a:schemeClr val="tx1">
                    <a:tint val="75000"/>
                  </a:schemeClr>
                </a:solidFill>
                <a:latin typeface="Verdana" panose="020B0604030504040204" pitchFamily="34" charset="0"/>
                <a:ea typeface="Verdana" panose="020B0604030504040204" pitchFamily="34" charset="0"/>
                <a:cs typeface="+mn-cs"/>
              </a:defRPr>
            </a:lvl3pPr>
            <a:lvl4pPr marL="77152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Verdana" panose="020B0604030504040204" pitchFamily="34" charset="0"/>
                <a:ea typeface="Verdana" panose="020B0604030504040204" pitchFamily="34" charset="0"/>
                <a:cs typeface="+mn-cs"/>
              </a:defRPr>
            </a:lvl4pPr>
            <a:lvl5pPr marL="102870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Verdana" panose="020B0604030504040204" pitchFamily="34" charset="0"/>
                <a:ea typeface="Verdana" panose="020B0604030504040204" pitchFamily="34" charset="0"/>
                <a:cs typeface="+mn-cs"/>
              </a:defRPr>
            </a:lvl5pPr>
            <a:lvl6pPr marL="128587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6pPr>
            <a:lvl7pPr marL="154305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7pPr>
            <a:lvl8pPr marL="180022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8pPr>
            <a:lvl9pPr marL="205740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9pPr>
          </a:lstStyle>
          <a:p>
            <a:r>
              <a:rPr lang="en-US" sz="2600" b="1" dirty="0">
                <a:solidFill>
                  <a:schemeClr val="bg2">
                    <a:lumMod val="50000"/>
                  </a:schemeClr>
                </a:solidFill>
              </a:rPr>
              <a:t>import sqlite3</a:t>
            </a:r>
          </a:p>
          <a:p>
            <a:endParaRPr lang="en-US" sz="2600" b="1" dirty="0">
              <a:solidFill>
                <a:schemeClr val="bg2">
                  <a:lumMod val="50000"/>
                </a:schemeClr>
              </a:solidFill>
            </a:endParaRPr>
          </a:p>
          <a:p>
            <a:r>
              <a:rPr lang="da-DK" sz="2600" b="1" dirty="0">
                <a:solidFill>
                  <a:schemeClr val="bg2">
                    <a:lumMod val="50000"/>
                  </a:schemeClr>
                </a:solidFill>
              </a:rPr>
              <a:t>gpkg_path = "C.../INSPIRE_SO.gpkg"</a:t>
            </a:r>
          </a:p>
        </p:txBody>
      </p:sp>
      <p:sp>
        <p:nvSpPr>
          <p:cNvPr id="13" name="Pladsholder til tekst 2">
            <a:extLst>
              <a:ext uri="{FF2B5EF4-FFF2-40B4-BE49-F238E27FC236}">
                <a16:creationId xmlns:a16="http://schemas.microsoft.com/office/drawing/2014/main" id="{F57CB8C1-A9FC-AEEF-F186-78FEAEE87B2B}"/>
              </a:ext>
            </a:extLst>
          </p:cNvPr>
          <p:cNvSpPr txBox="1">
            <a:spLocks/>
          </p:cNvSpPr>
          <p:nvPr/>
        </p:nvSpPr>
        <p:spPr>
          <a:xfrm>
            <a:off x="481262" y="1646486"/>
            <a:ext cx="6333423" cy="564776"/>
          </a:xfrm>
          <a:prstGeom prst="rect">
            <a:avLst/>
          </a:prstGeom>
        </p:spPr>
        <p:txBody>
          <a:bodyPr vert="horz" lIns="91440" tIns="45720" rIns="91440" bIns="45720" rtlCol="0">
            <a:normAutofit fontScale="85000" lnSpcReduction="20000"/>
          </a:bodyPr>
          <a:lstStyle>
            <a:lvl1pPr marL="0" indent="0" algn="l" defTabSz="514350" rtl="0" eaLnBrk="1" latinLnBrk="0" hangingPunct="1">
              <a:lnSpc>
                <a:spcPct val="90000"/>
              </a:lnSpc>
              <a:spcBef>
                <a:spcPts val="563"/>
              </a:spcBef>
              <a:buFont typeface="Arial" panose="020B0604020202020204" pitchFamily="34" charset="0"/>
              <a:buNone/>
              <a:defRPr sz="1350" kern="1200" baseline="0">
                <a:solidFill>
                  <a:srgbClr val="967E51"/>
                </a:solidFill>
                <a:latin typeface="Verdana" panose="020B0604030504040204" pitchFamily="34" charset="0"/>
                <a:ea typeface="Verdana" panose="020B0604030504040204" pitchFamily="34" charset="0"/>
                <a:cs typeface="+mn-cs"/>
              </a:defRPr>
            </a:lvl1pPr>
            <a:lvl2pPr marL="257175" indent="0" algn="l" defTabSz="514350" rtl="0" eaLnBrk="1" latinLnBrk="0" hangingPunct="1">
              <a:lnSpc>
                <a:spcPct val="90000"/>
              </a:lnSpc>
              <a:spcBef>
                <a:spcPts val="281"/>
              </a:spcBef>
              <a:buFont typeface="Arial" panose="020B0604020202020204" pitchFamily="34" charset="0"/>
              <a:buNone/>
              <a:defRPr sz="1125" kern="1200">
                <a:solidFill>
                  <a:schemeClr val="tx1">
                    <a:tint val="75000"/>
                  </a:schemeClr>
                </a:solidFill>
                <a:latin typeface="Verdana" panose="020B0604030504040204" pitchFamily="34" charset="0"/>
                <a:ea typeface="Verdana" panose="020B0604030504040204" pitchFamily="34" charset="0"/>
                <a:cs typeface="+mn-cs"/>
              </a:defRPr>
            </a:lvl2pPr>
            <a:lvl3pPr marL="514350" indent="0" algn="l" defTabSz="514350" rtl="0" eaLnBrk="1" latinLnBrk="0" hangingPunct="1">
              <a:lnSpc>
                <a:spcPct val="90000"/>
              </a:lnSpc>
              <a:spcBef>
                <a:spcPts val="281"/>
              </a:spcBef>
              <a:buFont typeface="Arial" panose="020B0604020202020204" pitchFamily="34" charset="0"/>
              <a:buNone/>
              <a:defRPr sz="1013" kern="1200">
                <a:solidFill>
                  <a:schemeClr val="tx1">
                    <a:tint val="75000"/>
                  </a:schemeClr>
                </a:solidFill>
                <a:latin typeface="Verdana" panose="020B0604030504040204" pitchFamily="34" charset="0"/>
                <a:ea typeface="Verdana" panose="020B0604030504040204" pitchFamily="34" charset="0"/>
                <a:cs typeface="+mn-cs"/>
              </a:defRPr>
            </a:lvl3pPr>
            <a:lvl4pPr marL="77152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Verdana" panose="020B0604030504040204" pitchFamily="34" charset="0"/>
                <a:ea typeface="Verdana" panose="020B0604030504040204" pitchFamily="34" charset="0"/>
                <a:cs typeface="+mn-cs"/>
              </a:defRPr>
            </a:lvl4pPr>
            <a:lvl5pPr marL="102870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Verdana" panose="020B0604030504040204" pitchFamily="34" charset="0"/>
                <a:ea typeface="Verdana" panose="020B0604030504040204" pitchFamily="34" charset="0"/>
                <a:cs typeface="+mn-cs"/>
              </a:defRPr>
            </a:lvl5pPr>
            <a:lvl6pPr marL="128587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6pPr>
            <a:lvl7pPr marL="154305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7pPr>
            <a:lvl8pPr marL="180022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8pPr>
            <a:lvl9pPr marL="205740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9pPr>
          </a:lstStyle>
          <a:p>
            <a:r>
              <a:rPr lang="en-US" sz="5200" b="1" dirty="0"/>
              <a:t>Python</a:t>
            </a:r>
            <a:r>
              <a:rPr lang="en-US" sz="2800" b="1" dirty="0"/>
              <a:t> script</a:t>
            </a:r>
            <a:endParaRPr lang="da-DK" sz="2800" dirty="0"/>
          </a:p>
        </p:txBody>
      </p:sp>
      <p:pic>
        <p:nvPicPr>
          <p:cNvPr id="14" name="R">
            <a:hlinkClick r:id="" action="ppaction://media"/>
            <a:extLst>
              <a:ext uri="{FF2B5EF4-FFF2-40B4-BE49-F238E27FC236}">
                <a16:creationId xmlns:a16="http://schemas.microsoft.com/office/drawing/2014/main" id="{66F782F2-F7FC-FA37-94EC-826A94EC9867}"/>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2443873" y="966062"/>
            <a:ext cx="8983997" cy="5614998"/>
          </a:xfrm>
          <a:prstGeom prst="rect">
            <a:avLst/>
          </a:prstGeom>
          <a:ln>
            <a:noFill/>
          </a:ln>
          <a:effectLst>
            <a:outerShdw blurRad="190500" algn="tl" rotWithShape="0">
              <a:srgbClr val="000000">
                <a:alpha val="70000"/>
              </a:srgbClr>
            </a:outerShdw>
          </a:effectLst>
        </p:spPr>
      </p:pic>
      <p:pic>
        <p:nvPicPr>
          <p:cNvPr id="17" name="Python">
            <a:hlinkClick r:id="" action="ppaction://media"/>
            <a:extLst>
              <a:ext uri="{FF2B5EF4-FFF2-40B4-BE49-F238E27FC236}">
                <a16:creationId xmlns:a16="http://schemas.microsoft.com/office/drawing/2014/main" id="{34187F0F-5FF6-4EBB-C89D-D17C7CF60927}"/>
              </a:ext>
            </a:extLst>
          </p:cNvPr>
          <p:cNvPicPr>
            <a:picLocks noChangeAspect="1"/>
          </p:cNvPicPr>
          <p:nvPr>
            <a:videoFile r:link="rId4"/>
            <p:extLst>
              <p:ext uri="{DAA4B4D4-6D71-4841-9C94-3DE7FCFB9230}">
                <p14:media xmlns:p14="http://schemas.microsoft.com/office/powerpoint/2010/main" r:embed="rId3"/>
              </p:ext>
            </p:extLst>
          </p:nvPr>
        </p:nvPicPr>
        <p:blipFill>
          <a:blip r:embed="rId13"/>
          <a:stretch>
            <a:fillRect/>
          </a:stretch>
        </p:blipFill>
        <p:spPr>
          <a:xfrm>
            <a:off x="2451306" y="966062"/>
            <a:ext cx="8983997" cy="561499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3233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1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par>
                          <p:cTn id="22" fill="hold">
                            <p:stCondLst>
                              <p:cond delay="500"/>
                            </p:stCondLst>
                            <p:childTnLst>
                              <p:par>
                                <p:cTn id="23" presetID="1" presetClass="mediacall" presetSubtype="0" fill="hold" nodeType="afterEffect">
                                  <p:stCondLst>
                                    <p:cond delay="0"/>
                                  </p:stCondLst>
                                  <p:childTnLst>
                                    <p:cmd type="call" cmd="playFrom(0.0)">
                                      <p:cBhvr>
                                        <p:cTn id="24" dur="20041" fill="hold"/>
                                        <p:tgtEl>
                                          <p:spTgt spid="14"/>
                                        </p:tgtEl>
                                      </p:cBhvr>
                                    </p:cmd>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14"/>
                                        </p:tgtEl>
                                      </p:cBhvr>
                                    </p:animEffect>
                                    <p:set>
                                      <p:cBhvr>
                                        <p:cTn id="29" dur="1" fill="hold">
                                          <p:stCondLst>
                                            <p:cond delay="499"/>
                                          </p:stCondLst>
                                        </p:cTn>
                                        <p:tgtEl>
                                          <p:spTgt spid="14"/>
                                        </p:tgtEl>
                                        <p:attrNameLst>
                                          <p:attrName>style.visibility</p:attrName>
                                        </p:attrNameLst>
                                      </p:cBhvr>
                                      <p:to>
                                        <p:strVal val="hidden"/>
                                      </p:to>
                                    </p:set>
                                    <p:cmd type="call" cmd="stop">
                                      <p:cBhvr>
                                        <p:cTn id="30" dur="1">
                                          <p:stCondLst>
                                            <p:cond delay="499"/>
                                          </p:stCondLst>
                                        </p:cTn>
                                        <p:tgtEl>
                                          <p:spTgt spid="14"/>
                                        </p:tgtEl>
                                      </p:cBhvr>
                                    </p:cmd>
                                  </p:childTnLst>
                                </p:cTn>
                              </p:par>
                              <p:par>
                                <p:cTn id="31" presetID="10" presetClass="exit" presetSubtype="0" fill="hold" grpId="1" nodeType="withEffect">
                                  <p:stCondLst>
                                    <p:cond delay="0"/>
                                  </p:stCondLst>
                                  <p:childTnLst>
                                    <p:animEffect transition="out" filter="fade">
                                      <p:cBhvr>
                                        <p:cTn id="32" dur="500"/>
                                        <p:tgtEl>
                                          <p:spTgt spid="7">
                                            <p:txEl>
                                              <p:pRg st="0" end="0"/>
                                            </p:txEl>
                                          </p:spTgt>
                                        </p:tgtEl>
                                      </p:cBhvr>
                                    </p:animEffect>
                                    <p:set>
                                      <p:cBhvr>
                                        <p:cTn id="33" dur="1" fill="hold">
                                          <p:stCondLst>
                                            <p:cond delay="499"/>
                                          </p:stCondLst>
                                        </p:cTn>
                                        <p:tgtEl>
                                          <p:spTgt spid="7">
                                            <p:txEl>
                                              <p:pRg st="0" end="0"/>
                                            </p:txEl>
                                          </p:spTgt>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9"/>
                                        </p:tgtEl>
                                      </p:cBhvr>
                                    </p:animEffect>
                                    <p:set>
                                      <p:cBhvr>
                                        <p:cTn id="36" dur="1" fill="hold">
                                          <p:stCondLst>
                                            <p:cond delay="499"/>
                                          </p:stCondLst>
                                        </p:cTn>
                                        <p:tgtEl>
                                          <p:spTgt spid="9"/>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6"/>
                                        </p:tgtEl>
                                      </p:cBhvr>
                                    </p:animEffect>
                                    <p:set>
                                      <p:cBhvr>
                                        <p:cTn id="39" dur="1" fill="hold">
                                          <p:stCondLst>
                                            <p:cond delay="499"/>
                                          </p:stCondLst>
                                        </p:cTn>
                                        <p:tgtEl>
                                          <p:spTgt spid="6"/>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childTnLst>
                          </p:cTn>
                        </p:par>
                        <p:par>
                          <p:cTn id="45" fill="hold">
                            <p:stCondLst>
                              <p:cond delay="500"/>
                            </p:stCondLst>
                            <p:childTnLst>
                              <p:par>
                                <p:cTn id="46" presetID="10" presetClass="entr" presetSubtype="0" fill="hold" nodeType="afterEffect">
                                  <p:stCondLst>
                                    <p:cond delay="100"/>
                                  </p:stCondLst>
                                  <p:childTnLst>
                                    <p:set>
                                      <p:cBhvr>
                                        <p:cTn id="47" dur="1" fill="hold">
                                          <p:stCondLst>
                                            <p:cond delay="0"/>
                                          </p:stCondLst>
                                        </p:cTn>
                                        <p:tgtEl>
                                          <p:spTgt spid="1028"/>
                                        </p:tgtEl>
                                        <p:attrNameLst>
                                          <p:attrName>style.visibility</p:attrName>
                                        </p:attrNameLst>
                                      </p:cBhvr>
                                      <p:to>
                                        <p:strVal val="visible"/>
                                      </p:to>
                                    </p:set>
                                    <p:animEffect transition="in" filter="fade">
                                      <p:cBhvr>
                                        <p:cTn id="48" dur="500"/>
                                        <p:tgtEl>
                                          <p:spTgt spid="1028"/>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wipe(up)">
                                      <p:cBhvr>
                                        <p:cTn id="53" dur="500"/>
                                        <p:tgtEl>
                                          <p:spTgt spid="1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childTnLst>
                          </p:cTn>
                        </p:par>
                        <p:par>
                          <p:cTn id="59" fill="hold">
                            <p:stCondLst>
                              <p:cond delay="500"/>
                            </p:stCondLst>
                            <p:childTnLst>
                              <p:par>
                                <p:cTn id="60" presetID="1" presetClass="mediacall" presetSubtype="0" fill="hold" nodeType="afterEffect">
                                  <p:stCondLst>
                                    <p:cond delay="0"/>
                                  </p:stCondLst>
                                  <p:childTnLst>
                                    <p:cmd type="call" cmd="playFrom(0.0)">
                                      <p:cBhvr>
                                        <p:cTn id="61" dur="24426"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62" fill="hold" display="0">
                  <p:stCondLst>
                    <p:cond delay="indefinite"/>
                  </p:stCondLst>
                </p:cTn>
                <p:tgtEl>
                  <p:spTgt spid="14"/>
                </p:tgtEl>
              </p:cMediaNode>
            </p:video>
            <p:video>
              <p:cMediaNode vol="80000">
                <p:cTn id="63" fill="hold" display="0">
                  <p:stCondLst>
                    <p:cond delay="indefinite"/>
                  </p:stCondLst>
                </p:cTn>
                <p:tgtEl>
                  <p:spTgt spid="17"/>
                </p:tgtEl>
              </p:cMediaNode>
            </p:video>
          </p:childTnLst>
        </p:cTn>
      </p:par>
    </p:tnLst>
    <p:bldLst>
      <p:bldP spid="9" grpId="0"/>
      <p:bldP spid="9" grpId="1"/>
      <p:bldP spid="7" grpId="0" build="p"/>
      <p:bldP spid="7" grpId="1" build="p"/>
      <p:bldP spid="10"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F74964-A506-5CC6-65D0-F526FA56CD05}"/>
            </a:ext>
          </a:extLst>
        </p:cNvPr>
        <p:cNvGrpSpPr/>
        <p:nvPr/>
      </p:nvGrpSpPr>
      <p:grpSpPr>
        <a:xfrm>
          <a:off x="0" y="0"/>
          <a:ext cx="0" cy="0"/>
          <a:chOff x="0" y="0"/>
          <a:chExt cx="0" cy="0"/>
        </a:xfrm>
      </p:grpSpPr>
      <p:pic>
        <p:nvPicPr>
          <p:cNvPr id="15" name="Elemento grafico 14">
            <a:extLst>
              <a:ext uri="{FF2B5EF4-FFF2-40B4-BE49-F238E27FC236}">
                <a16:creationId xmlns:a16="http://schemas.microsoft.com/office/drawing/2014/main" id="{CBED6FB0-90B7-5E4A-56DD-9A43F146DACB}"/>
              </a:ext>
            </a:extLst>
          </p:cNvPr>
          <p:cNvPicPr/>
          <p:nvPr/>
        </p:nvPicPr>
        <p:blipFill>
          <a:blip r:embed="rId3">
            <a:extLst>
              <a:ext uri="{96DAC541-7B7A-43D3-8B79-37D633B846F1}">
                <asvg:svgBlip xmlns:asvg="http://schemas.microsoft.com/office/drawing/2016/SVG/main" r:embed="rId4"/>
              </a:ext>
            </a:extLst>
          </a:blip>
          <a:stretch>
            <a:fillRect/>
          </a:stretch>
        </p:blipFill>
        <p:spPr>
          <a:xfrm>
            <a:off x="8586507" y="5941920"/>
            <a:ext cx="1581150" cy="876300"/>
          </a:xfrm>
          <a:prstGeom prst="rect">
            <a:avLst/>
          </a:prstGeom>
        </p:spPr>
      </p:pic>
      <p:pic>
        <p:nvPicPr>
          <p:cNvPr id="16" name="Immagine 15" descr="Immagine che contiene Carattere, testo, Elementi grafici, schermata&#10;&#10;Descrizione generata automaticamente">
            <a:extLst>
              <a:ext uri="{FF2B5EF4-FFF2-40B4-BE49-F238E27FC236}">
                <a16:creationId xmlns:a16="http://schemas.microsoft.com/office/drawing/2014/main" id="{104BCD00-AFA7-7699-FADE-8B2BD5ED2E4D}"/>
              </a:ext>
            </a:extLst>
          </p:cNvPr>
          <p:cNvPicPr/>
          <p:nvPr/>
        </p:nvPicPr>
        <p:blipFill>
          <a:blip r:embed="rId5">
            <a:extLst>
              <a:ext uri="{28A0092B-C50C-407E-A947-70E740481C1C}">
                <a14:useLocalDpi xmlns:a14="http://schemas.microsoft.com/office/drawing/2010/main" val="0"/>
              </a:ext>
            </a:extLst>
          </a:blip>
          <a:stretch>
            <a:fillRect/>
          </a:stretch>
        </p:blipFill>
        <p:spPr>
          <a:xfrm>
            <a:off x="10322503" y="6077558"/>
            <a:ext cx="1614287" cy="605023"/>
          </a:xfrm>
          <a:prstGeom prst="rect">
            <a:avLst/>
          </a:prstGeom>
        </p:spPr>
      </p:pic>
      <p:sp>
        <p:nvSpPr>
          <p:cNvPr id="4" name="Titolo 3">
            <a:extLst>
              <a:ext uri="{FF2B5EF4-FFF2-40B4-BE49-F238E27FC236}">
                <a16:creationId xmlns:a16="http://schemas.microsoft.com/office/drawing/2014/main" id="{9DE2B865-651F-F53F-04F3-D7D060436AD6}"/>
              </a:ext>
            </a:extLst>
          </p:cNvPr>
          <p:cNvSpPr>
            <a:spLocks noGrp="1"/>
          </p:cNvSpPr>
          <p:nvPr>
            <p:ph type="title"/>
          </p:nvPr>
        </p:nvSpPr>
        <p:spPr>
          <a:xfrm>
            <a:off x="840813" y="376152"/>
            <a:ext cx="10515600" cy="589910"/>
          </a:xfrm>
        </p:spPr>
        <p:txBody>
          <a:bodyPr/>
          <a:lstStyle/>
          <a:p>
            <a:r>
              <a:rPr lang="it-IT" b="1" dirty="0" err="1"/>
              <a:t>Particle</a:t>
            </a:r>
            <a:r>
              <a:rPr lang="it-IT" b="1" dirty="0"/>
              <a:t> Size </a:t>
            </a:r>
            <a:r>
              <a:rPr lang="it-IT" b="1" dirty="0" err="1"/>
              <a:t>Fraction</a:t>
            </a:r>
            <a:endParaRPr lang="it-IT" b="1" dirty="0"/>
          </a:p>
        </p:txBody>
      </p:sp>
      <p:sp>
        <p:nvSpPr>
          <p:cNvPr id="7" name="Pladsholder til tekst 2">
            <a:extLst>
              <a:ext uri="{FF2B5EF4-FFF2-40B4-BE49-F238E27FC236}">
                <a16:creationId xmlns:a16="http://schemas.microsoft.com/office/drawing/2014/main" id="{11BFE41F-E9AC-BAB4-1E13-2FF5BB904C6B}"/>
              </a:ext>
            </a:extLst>
          </p:cNvPr>
          <p:cNvSpPr>
            <a:spLocks noGrp="1"/>
          </p:cNvSpPr>
          <p:nvPr>
            <p:ph type="body" idx="1"/>
          </p:nvPr>
        </p:nvSpPr>
        <p:spPr>
          <a:xfrm>
            <a:off x="550779" y="2678171"/>
            <a:ext cx="3645569" cy="589910"/>
          </a:xfrm>
        </p:spPr>
        <p:txBody>
          <a:bodyPr>
            <a:normAutofit/>
          </a:bodyPr>
          <a:lstStyle/>
          <a:p>
            <a:r>
              <a:rPr lang="en-US" sz="3600" b="1" dirty="0"/>
              <a:t>Definition:</a:t>
            </a:r>
            <a:endParaRPr lang="da-DK" sz="3600" dirty="0"/>
          </a:p>
        </p:txBody>
      </p:sp>
      <p:sp>
        <p:nvSpPr>
          <p:cNvPr id="2" name="Pladsholder til tekst 2">
            <a:extLst>
              <a:ext uri="{FF2B5EF4-FFF2-40B4-BE49-F238E27FC236}">
                <a16:creationId xmlns:a16="http://schemas.microsoft.com/office/drawing/2014/main" id="{E6BEF333-A8F1-6DB4-670E-6067133E4F9B}"/>
              </a:ext>
            </a:extLst>
          </p:cNvPr>
          <p:cNvSpPr txBox="1">
            <a:spLocks/>
          </p:cNvSpPr>
          <p:nvPr/>
        </p:nvSpPr>
        <p:spPr>
          <a:xfrm>
            <a:off x="550779" y="3341677"/>
            <a:ext cx="11598442" cy="1687425"/>
          </a:xfrm>
          <a:prstGeom prst="rect">
            <a:avLst/>
          </a:prstGeom>
        </p:spPr>
        <p:txBody>
          <a:bodyPr vert="horz" lIns="91440" tIns="45720" rIns="91440" bIns="45720" rtlCol="0">
            <a:normAutofit/>
          </a:bodyPr>
          <a:lstStyle>
            <a:lvl1pPr marL="0" indent="0" algn="l" defTabSz="514350" rtl="0" eaLnBrk="1" latinLnBrk="0" hangingPunct="1">
              <a:lnSpc>
                <a:spcPct val="90000"/>
              </a:lnSpc>
              <a:spcBef>
                <a:spcPts val="563"/>
              </a:spcBef>
              <a:buFont typeface="Arial" panose="020B0604020202020204" pitchFamily="34" charset="0"/>
              <a:buNone/>
              <a:defRPr sz="1350" kern="1200" baseline="0">
                <a:solidFill>
                  <a:srgbClr val="967E51"/>
                </a:solidFill>
                <a:latin typeface="Verdana" panose="020B0604030504040204" pitchFamily="34" charset="0"/>
                <a:ea typeface="Verdana" panose="020B0604030504040204" pitchFamily="34" charset="0"/>
                <a:cs typeface="+mn-cs"/>
              </a:defRPr>
            </a:lvl1pPr>
            <a:lvl2pPr marL="257175" indent="0" algn="l" defTabSz="514350" rtl="0" eaLnBrk="1" latinLnBrk="0" hangingPunct="1">
              <a:lnSpc>
                <a:spcPct val="90000"/>
              </a:lnSpc>
              <a:spcBef>
                <a:spcPts val="281"/>
              </a:spcBef>
              <a:buFont typeface="Arial" panose="020B0604020202020204" pitchFamily="34" charset="0"/>
              <a:buNone/>
              <a:defRPr sz="1125" kern="1200">
                <a:solidFill>
                  <a:schemeClr val="tx1">
                    <a:tint val="75000"/>
                  </a:schemeClr>
                </a:solidFill>
                <a:latin typeface="Verdana" panose="020B0604030504040204" pitchFamily="34" charset="0"/>
                <a:ea typeface="Verdana" panose="020B0604030504040204" pitchFamily="34" charset="0"/>
                <a:cs typeface="+mn-cs"/>
              </a:defRPr>
            </a:lvl2pPr>
            <a:lvl3pPr marL="514350" indent="0" algn="l" defTabSz="514350" rtl="0" eaLnBrk="1" latinLnBrk="0" hangingPunct="1">
              <a:lnSpc>
                <a:spcPct val="90000"/>
              </a:lnSpc>
              <a:spcBef>
                <a:spcPts val="281"/>
              </a:spcBef>
              <a:buFont typeface="Arial" panose="020B0604020202020204" pitchFamily="34" charset="0"/>
              <a:buNone/>
              <a:defRPr sz="1013" kern="1200">
                <a:solidFill>
                  <a:schemeClr val="tx1">
                    <a:tint val="75000"/>
                  </a:schemeClr>
                </a:solidFill>
                <a:latin typeface="Verdana" panose="020B0604030504040204" pitchFamily="34" charset="0"/>
                <a:ea typeface="Verdana" panose="020B0604030504040204" pitchFamily="34" charset="0"/>
                <a:cs typeface="+mn-cs"/>
              </a:defRPr>
            </a:lvl3pPr>
            <a:lvl4pPr marL="77152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Verdana" panose="020B0604030504040204" pitchFamily="34" charset="0"/>
                <a:ea typeface="Verdana" panose="020B0604030504040204" pitchFamily="34" charset="0"/>
                <a:cs typeface="+mn-cs"/>
              </a:defRPr>
            </a:lvl4pPr>
            <a:lvl5pPr marL="102870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Verdana" panose="020B0604030504040204" pitchFamily="34" charset="0"/>
                <a:ea typeface="Verdana" panose="020B0604030504040204" pitchFamily="34" charset="0"/>
                <a:cs typeface="+mn-cs"/>
              </a:defRPr>
            </a:lvl5pPr>
            <a:lvl6pPr marL="128587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6pPr>
            <a:lvl7pPr marL="154305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7pPr>
            <a:lvl8pPr marL="180022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8pPr>
            <a:lvl9pPr marL="205740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9pPr>
          </a:lstStyle>
          <a:p>
            <a:r>
              <a:rPr lang="en-US" sz="2600" b="1" dirty="0">
                <a:solidFill>
                  <a:schemeClr val="bg2">
                    <a:lumMod val="50000"/>
                  </a:schemeClr>
                </a:solidFill>
              </a:rPr>
              <a:t>Mineral part of the soil, fractioned on the basis of size (diameter), limits of the particles. It indicates how much of the mineral soil material is composed of soil particles of the specified size range.</a:t>
            </a:r>
            <a:endParaRPr lang="da-DK" sz="2600" b="1" dirty="0">
              <a:solidFill>
                <a:schemeClr val="bg2">
                  <a:lumMod val="50000"/>
                </a:schemeClr>
              </a:solidFill>
            </a:endParaRPr>
          </a:p>
        </p:txBody>
      </p:sp>
      <p:sp>
        <p:nvSpPr>
          <p:cNvPr id="3" name="Pladsholder til tekst 2">
            <a:extLst>
              <a:ext uri="{FF2B5EF4-FFF2-40B4-BE49-F238E27FC236}">
                <a16:creationId xmlns:a16="http://schemas.microsoft.com/office/drawing/2014/main" id="{D32D141C-DFEC-6146-72F8-DD0462739050}"/>
              </a:ext>
            </a:extLst>
          </p:cNvPr>
          <p:cNvSpPr txBox="1">
            <a:spLocks/>
          </p:cNvSpPr>
          <p:nvPr/>
        </p:nvSpPr>
        <p:spPr>
          <a:xfrm>
            <a:off x="550779" y="1639943"/>
            <a:ext cx="11598442" cy="764752"/>
          </a:xfrm>
          <a:prstGeom prst="rect">
            <a:avLst/>
          </a:prstGeom>
        </p:spPr>
        <p:txBody>
          <a:bodyPr vert="horz" lIns="91440" tIns="45720" rIns="91440" bIns="45720" rtlCol="0">
            <a:normAutofit lnSpcReduction="10000"/>
          </a:bodyPr>
          <a:lstStyle>
            <a:lvl1pPr marL="0" indent="0" algn="l" defTabSz="514350" rtl="0" eaLnBrk="1" latinLnBrk="0" hangingPunct="1">
              <a:lnSpc>
                <a:spcPct val="90000"/>
              </a:lnSpc>
              <a:spcBef>
                <a:spcPts val="563"/>
              </a:spcBef>
              <a:buFont typeface="Arial" panose="020B0604020202020204" pitchFamily="34" charset="0"/>
              <a:buNone/>
              <a:defRPr sz="1350" kern="1200" baseline="0">
                <a:solidFill>
                  <a:srgbClr val="967E51"/>
                </a:solidFill>
                <a:latin typeface="Verdana" panose="020B0604030504040204" pitchFamily="34" charset="0"/>
                <a:ea typeface="Verdana" panose="020B0604030504040204" pitchFamily="34" charset="0"/>
                <a:cs typeface="+mn-cs"/>
              </a:defRPr>
            </a:lvl1pPr>
            <a:lvl2pPr marL="257175" indent="0" algn="l" defTabSz="514350" rtl="0" eaLnBrk="1" latinLnBrk="0" hangingPunct="1">
              <a:lnSpc>
                <a:spcPct val="90000"/>
              </a:lnSpc>
              <a:spcBef>
                <a:spcPts val="281"/>
              </a:spcBef>
              <a:buFont typeface="Arial" panose="020B0604020202020204" pitchFamily="34" charset="0"/>
              <a:buNone/>
              <a:defRPr sz="1125" kern="1200">
                <a:solidFill>
                  <a:schemeClr val="tx1">
                    <a:tint val="75000"/>
                  </a:schemeClr>
                </a:solidFill>
                <a:latin typeface="Verdana" panose="020B0604030504040204" pitchFamily="34" charset="0"/>
                <a:ea typeface="Verdana" panose="020B0604030504040204" pitchFamily="34" charset="0"/>
                <a:cs typeface="+mn-cs"/>
              </a:defRPr>
            </a:lvl2pPr>
            <a:lvl3pPr marL="514350" indent="0" algn="l" defTabSz="514350" rtl="0" eaLnBrk="1" latinLnBrk="0" hangingPunct="1">
              <a:lnSpc>
                <a:spcPct val="90000"/>
              </a:lnSpc>
              <a:spcBef>
                <a:spcPts val="281"/>
              </a:spcBef>
              <a:buFont typeface="Arial" panose="020B0604020202020204" pitchFamily="34" charset="0"/>
              <a:buNone/>
              <a:defRPr sz="1013" kern="1200">
                <a:solidFill>
                  <a:schemeClr val="tx1">
                    <a:tint val="75000"/>
                  </a:schemeClr>
                </a:solidFill>
                <a:latin typeface="Verdana" panose="020B0604030504040204" pitchFamily="34" charset="0"/>
                <a:ea typeface="Verdana" panose="020B0604030504040204" pitchFamily="34" charset="0"/>
                <a:cs typeface="+mn-cs"/>
              </a:defRPr>
            </a:lvl3pPr>
            <a:lvl4pPr marL="77152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Verdana" panose="020B0604030504040204" pitchFamily="34" charset="0"/>
                <a:ea typeface="Verdana" panose="020B0604030504040204" pitchFamily="34" charset="0"/>
                <a:cs typeface="+mn-cs"/>
              </a:defRPr>
            </a:lvl4pPr>
            <a:lvl5pPr marL="102870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Verdana" panose="020B0604030504040204" pitchFamily="34" charset="0"/>
                <a:ea typeface="Verdana" panose="020B0604030504040204" pitchFamily="34" charset="0"/>
                <a:cs typeface="+mn-cs"/>
              </a:defRPr>
            </a:lvl5pPr>
            <a:lvl6pPr marL="128587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6pPr>
            <a:lvl7pPr marL="154305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7pPr>
            <a:lvl8pPr marL="180022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8pPr>
            <a:lvl9pPr marL="205740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9pPr>
          </a:lstStyle>
          <a:p>
            <a:r>
              <a:rPr lang="en-US" sz="2600" b="1" i="1" dirty="0">
                <a:solidFill>
                  <a:schemeClr val="bg1">
                    <a:lumMod val="75000"/>
                  </a:schemeClr>
                </a:solidFill>
              </a:rPr>
              <a:t>D2.8.III.3 INSPIRE Data Specification on Soil – Technical Guidelines</a:t>
            </a:r>
            <a:endParaRPr lang="da-DK" sz="2600" b="1" i="1" dirty="0">
              <a:solidFill>
                <a:schemeClr val="bg1">
                  <a:lumMod val="75000"/>
                </a:schemeClr>
              </a:solidFill>
            </a:endParaRPr>
          </a:p>
        </p:txBody>
      </p:sp>
    </p:spTree>
    <p:extLst>
      <p:ext uri="{BB962C8B-B14F-4D97-AF65-F5344CB8AC3E}">
        <p14:creationId xmlns:p14="http://schemas.microsoft.com/office/powerpoint/2010/main" val="1658073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7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9050C-A7AE-FADC-B20A-3DAA31650207}"/>
            </a:ext>
          </a:extLst>
        </p:cNvPr>
        <p:cNvGrpSpPr/>
        <p:nvPr/>
      </p:nvGrpSpPr>
      <p:grpSpPr>
        <a:xfrm>
          <a:off x="0" y="0"/>
          <a:ext cx="0" cy="0"/>
          <a:chOff x="0" y="0"/>
          <a:chExt cx="0" cy="0"/>
        </a:xfrm>
      </p:grpSpPr>
      <p:pic>
        <p:nvPicPr>
          <p:cNvPr id="15" name="Elemento grafico 14">
            <a:extLst>
              <a:ext uri="{FF2B5EF4-FFF2-40B4-BE49-F238E27FC236}">
                <a16:creationId xmlns:a16="http://schemas.microsoft.com/office/drawing/2014/main" id="{B9C4D376-2E5C-9B3C-D978-2E094984F5A6}"/>
              </a:ext>
            </a:extLst>
          </p:cNvPr>
          <p:cNvPicPr/>
          <p:nvPr/>
        </p:nvPicPr>
        <p:blipFill>
          <a:blip r:embed="rId5">
            <a:extLst>
              <a:ext uri="{96DAC541-7B7A-43D3-8B79-37D633B846F1}">
                <asvg:svgBlip xmlns:asvg="http://schemas.microsoft.com/office/drawing/2016/SVG/main" r:embed="rId6"/>
              </a:ext>
            </a:extLst>
          </a:blip>
          <a:stretch>
            <a:fillRect/>
          </a:stretch>
        </p:blipFill>
        <p:spPr>
          <a:xfrm>
            <a:off x="8586507" y="5941920"/>
            <a:ext cx="1581150" cy="876300"/>
          </a:xfrm>
          <a:prstGeom prst="rect">
            <a:avLst/>
          </a:prstGeom>
        </p:spPr>
      </p:pic>
      <p:pic>
        <p:nvPicPr>
          <p:cNvPr id="16" name="Immagine 15" descr="Immagine che contiene Carattere, testo, Elementi grafici, schermata&#10;&#10;Descrizione generata automaticamente">
            <a:extLst>
              <a:ext uri="{FF2B5EF4-FFF2-40B4-BE49-F238E27FC236}">
                <a16:creationId xmlns:a16="http://schemas.microsoft.com/office/drawing/2014/main" id="{63775F8D-F4BD-8A0C-5FD4-DACBC6D5249D}"/>
              </a:ext>
            </a:extLst>
          </p:cNvPr>
          <p:cNvPicPr/>
          <p:nvPr/>
        </p:nvPicPr>
        <p:blipFill>
          <a:blip r:embed="rId7">
            <a:extLst>
              <a:ext uri="{28A0092B-C50C-407E-A947-70E740481C1C}">
                <a14:useLocalDpi xmlns:a14="http://schemas.microsoft.com/office/drawing/2010/main" val="0"/>
              </a:ext>
            </a:extLst>
          </a:blip>
          <a:stretch>
            <a:fillRect/>
          </a:stretch>
        </p:blipFill>
        <p:spPr>
          <a:xfrm>
            <a:off x="10322503" y="6077558"/>
            <a:ext cx="1614287" cy="605023"/>
          </a:xfrm>
          <a:prstGeom prst="rect">
            <a:avLst/>
          </a:prstGeom>
        </p:spPr>
      </p:pic>
      <p:sp>
        <p:nvSpPr>
          <p:cNvPr id="4" name="Titolo 3">
            <a:extLst>
              <a:ext uri="{FF2B5EF4-FFF2-40B4-BE49-F238E27FC236}">
                <a16:creationId xmlns:a16="http://schemas.microsoft.com/office/drawing/2014/main" id="{6A4B3279-2165-68CB-5727-22BA4D051F74}"/>
              </a:ext>
            </a:extLst>
          </p:cNvPr>
          <p:cNvSpPr>
            <a:spLocks noGrp="1"/>
          </p:cNvSpPr>
          <p:nvPr>
            <p:ph type="title"/>
          </p:nvPr>
        </p:nvSpPr>
        <p:spPr>
          <a:xfrm>
            <a:off x="840813" y="376152"/>
            <a:ext cx="10515600" cy="589910"/>
          </a:xfrm>
        </p:spPr>
        <p:txBody>
          <a:bodyPr/>
          <a:lstStyle/>
          <a:p>
            <a:r>
              <a:rPr lang="it-IT" b="1" dirty="0" err="1"/>
              <a:t>Particle</a:t>
            </a:r>
            <a:r>
              <a:rPr lang="it-IT" b="1" dirty="0"/>
              <a:t> Size </a:t>
            </a:r>
            <a:r>
              <a:rPr lang="it-IT" b="1" dirty="0" err="1"/>
              <a:t>Fraction</a:t>
            </a:r>
            <a:r>
              <a:rPr lang="it-IT" b="1" dirty="0"/>
              <a:t> Style</a:t>
            </a:r>
          </a:p>
        </p:txBody>
      </p:sp>
      <p:sp>
        <p:nvSpPr>
          <p:cNvPr id="7" name="Pladsholder til tekst 2">
            <a:extLst>
              <a:ext uri="{FF2B5EF4-FFF2-40B4-BE49-F238E27FC236}">
                <a16:creationId xmlns:a16="http://schemas.microsoft.com/office/drawing/2014/main" id="{A19CE671-37A9-B0DF-FCBB-39B3EBD0D535}"/>
              </a:ext>
            </a:extLst>
          </p:cNvPr>
          <p:cNvSpPr>
            <a:spLocks noGrp="1"/>
          </p:cNvSpPr>
          <p:nvPr>
            <p:ph type="body" idx="1"/>
          </p:nvPr>
        </p:nvSpPr>
        <p:spPr>
          <a:xfrm>
            <a:off x="550779" y="1655294"/>
            <a:ext cx="3645569" cy="589910"/>
          </a:xfrm>
        </p:spPr>
        <p:txBody>
          <a:bodyPr>
            <a:normAutofit/>
          </a:bodyPr>
          <a:lstStyle/>
          <a:p>
            <a:r>
              <a:rPr lang="en-US" sz="3600" b="1" dirty="0"/>
              <a:t>Styles:</a:t>
            </a:r>
            <a:endParaRPr lang="da-DK" sz="3600" dirty="0"/>
          </a:p>
        </p:txBody>
      </p:sp>
      <p:sp>
        <p:nvSpPr>
          <p:cNvPr id="2" name="Pladsholder til tekst 2">
            <a:extLst>
              <a:ext uri="{FF2B5EF4-FFF2-40B4-BE49-F238E27FC236}">
                <a16:creationId xmlns:a16="http://schemas.microsoft.com/office/drawing/2014/main" id="{58DBE3E8-7CDD-9815-2D0F-87E08A7DB314}"/>
              </a:ext>
            </a:extLst>
          </p:cNvPr>
          <p:cNvSpPr txBox="1">
            <a:spLocks/>
          </p:cNvSpPr>
          <p:nvPr/>
        </p:nvSpPr>
        <p:spPr>
          <a:xfrm>
            <a:off x="550779" y="2318801"/>
            <a:ext cx="11598442" cy="1235670"/>
          </a:xfrm>
          <a:prstGeom prst="rect">
            <a:avLst/>
          </a:prstGeom>
        </p:spPr>
        <p:txBody>
          <a:bodyPr vert="horz" lIns="91440" tIns="45720" rIns="91440" bIns="45720" rtlCol="0">
            <a:normAutofit/>
          </a:bodyPr>
          <a:lstStyle>
            <a:lvl1pPr marL="0" indent="0" algn="l" defTabSz="514350" rtl="0" eaLnBrk="1" latinLnBrk="0" hangingPunct="1">
              <a:lnSpc>
                <a:spcPct val="90000"/>
              </a:lnSpc>
              <a:spcBef>
                <a:spcPts val="563"/>
              </a:spcBef>
              <a:buFont typeface="Arial" panose="020B0604020202020204" pitchFamily="34" charset="0"/>
              <a:buNone/>
              <a:defRPr sz="1350" kern="1200" baseline="0">
                <a:solidFill>
                  <a:srgbClr val="967E51"/>
                </a:solidFill>
                <a:latin typeface="Verdana" panose="020B0604030504040204" pitchFamily="34" charset="0"/>
                <a:ea typeface="Verdana" panose="020B0604030504040204" pitchFamily="34" charset="0"/>
                <a:cs typeface="+mn-cs"/>
              </a:defRPr>
            </a:lvl1pPr>
            <a:lvl2pPr marL="257175" indent="0" algn="l" defTabSz="514350" rtl="0" eaLnBrk="1" latinLnBrk="0" hangingPunct="1">
              <a:lnSpc>
                <a:spcPct val="90000"/>
              </a:lnSpc>
              <a:spcBef>
                <a:spcPts val="281"/>
              </a:spcBef>
              <a:buFont typeface="Arial" panose="020B0604020202020204" pitchFamily="34" charset="0"/>
              <a:buNone/>
              <a:defRPr sz="1125" kern="1200">
                <a:solidFill>
                  <a:schemeClr val="tx1">
                    <a:tint val="75000"/>
                  </a:schemeClr>
                </a:solidFill>
                <a:latin typeface="Verdana" panose="020B0604030504040204" pitchFamily="34" charset="0"/>
                <a:ea typeface="Verdana" panose="020B0604030504040204" pitchFamily="34" charset="0"/>
                <a:cs typeface="+mn-cs"/>
              </a:defRPr>
            </a:lvl2pPr>
            <a:lvl3pPr marL="514350" indent="0" algn="l" defTabSz="514350" rtl="0" eaLnBrk="1" latinLnBrk="0" hangingPunct="1">
              <a:lnSpc>
                <a:spcPct val="90000"/>
              </a:lnSpc>
              <a:spcBef>
                <a:spcPts val="281"/>
              </a:spcBef>
              <a:buFont typeface="Arial" panose="020B0604020202020204" pitchFamily="34" charset="0"/>
              <a:buNone/>
              <a:defRPr sz="1013" kern="1200">
                <a:solidFill>
                  <a:schemeClr val="tx1">
                    <a:tint val="75000"/>
                  </a:schemeClr>
                </a:solidFill>
                <a:latin typeface="Verdana" panose="020B0604030504040204" pitchFamily="34" charset="0"/>
                <a:ea typeface="Verdana" panose="020B0604030504040204" pitchFamily="34" charset="0"/>
                <a:cs typeface="+mn-cs"/>
              </a:defRPr>
            </a:lvl3pPr>
            <a:lvl4pPr marL="77152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Verdana" panose="020B0604030504040204" pitchFamily="34" charset="0"/>
                <a:ea typeface="Verdana" panose="020B0604030504040204" pitchFamily="34" charset="0"/>
                <a:cs typeface="+mn-cs"/>
              </a:defRPr>
            </a:lvl4pPr>
            <a:lvl5pPr marL="102870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Verdana" panose="020B0604030504040204" pitchFamily="34" charset="0"/>
                <a:ea typeface="Verdana" panose="020B0604030504040204" pitchFamily="34" charset="0"/>
                <a:cs typeface="+mn-cs"/>
              </a:defRPr>
            </a:lvl5pPr>
            <a:lvl6pPr marL="128587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6pPr>
            <a:lvl7pPr marL="154305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7pPr>
            <a:lvl8pPr marL="180022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8pPr>
            <a:lvl9pPr marL="205740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9pPr>
          </a:lstStyle>
          <a:p>
            <a:r>
              <a:rPr lang="en-US" sz="2600" b="1" dirty="0">
                <a:solidFill>
                  <a:schemeClr val="bg2">
                    <a:lumMod val="50000"/>
                  </a:schemeClr>
                </a:solidFill>
              </a:rPr>
              <a:t>Styles are custom-designed forms that assist users in consulting and entering data in a more </a:t>
            </a:r>
            <a:r>
              <a:rPr lang="en-US" sz="2600" b="1" dirty="0">
                <a:solidFill>
                  <a:schemeClr val="tx1"/>
                </a:solidFill>
              </a:rPr>
              <a:t>human-readable</a:t>
            </a:r>
            <a:r>
              <a:rPr lang="en-US" sz="2600" b="1" dirty="0">
                <a:solidFill>
                  <a:schemeClr val="bg2">
                    <a:lumMod val="50000"/>
                  </a:schemeClr>
                </a:solidFill>
              </a:rPr>
              <a:t> format.</a:t>
            </a:r>
            <a:endParaRPr lang="da-DK" sz="2600" b="1" dirty="0">
              <a:solidFill>
                <a:schemeClr val="bg2">
                  <a:lumMod val="50000"/>
                </a:schemeClr>
              </a:solidFill>
            </a:endParaRPr>
          </a:p>
        </p:txBody>
      </p:sp>
      <p:pic>
        <p:nvPicPr>
          <p:cNvPr id="5" name="PSF">
            <a:hlinkClick r:id="" action="ppaction://media"/>
            <a:extLst>
              <a:ext uri="{FF2B5EF4-FFF2-40B4-BE49-F238E27FC236}">
                <a16:creationId xmlns:a16="http://schemas.microsoft.com/office/drawing/2014/main" id="{3370A86B-597A-33AE-7D1B-504AC0702F50}"/>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2584747" y="977842"/>
            <a:ext cx="9131004" cy="5706878"/>
          </a:xfrm>
          <a:prstGeom prst="rect">
            <a:avLst/>
          </a:prstGeom>
          <a:ln>
            <a:noFill/>
          </a:ln>
          <a:effectLst>
            <a:outerShdw blurRad="190500" algn="tl" rotWithShape="0">
              <a:srgbClr val="000000">
                <a:alpha val="70000"/>
              </a:srgbClr>
            </a:outerShdw>
          </a:effectLst>
        </p:spPr>
      </p:pic>
      <p:sp>
        <p:nvSpPr>
          <p:cNvPr id="6" name="Pladsholder til tekst 2">
            <a:extLst>
              <a:ext uri="{FF2B5EF4-FFF2-40B4-BE49-F238E27FC236}">
                <a16:creationId xmlns:a16="http://schemas.microsoft.com/office/drawing/2014/main" id="{68F59049-27DB-5BDE-C217-B34CD941CD4D}"/>
              </a:ext>
            </a:extLst>
          </p:cNvPr>
          <p:cNvSpPr txBox="1">
            <a:spLocks/>
          </p:cNvSpPr>
          <p:nvPr/>
        </p:nvSpPr>
        <p:spPr>
          <a:xfrm>
            <a:off x="5001252" y="3038158"/>
            <a:ext cx="4156314" cy="589910"/>
          </a:xfrm>
          <a:prstGeom prst="rect">
            <a:avLst/>
          </a:prstGeom>
          <a:effectLst>
            <a:glow rad="952500">
              <a:schemeClr val="accent1">
                <a:satMod val="175000"/>
                <a:alpha val="40000"/>
              </a:schemeClr>
            </a:glow>
          </a:effectLst>
        </p:spPr>
        <p:txBody>
          <a:bodyPr vert="horz" lIns="91440" tIns="45720" rIns="91440" bIns="45720" rtlCol="0">
            <a:normAutofit/>
          </a:bodyPr>
          <a:lstStyle>
            <a:lvl1pPr marL="0" indent="0" algn="l" defTabSz="514350" rtl="0" eaLnBrk="1" latinLnBrk="0" hangingPunct="1">
              <a:lnSpc>
                <a:spcPct val="90000"/>
              </a:lnSpc>
              <a:spcBef>
                <a:spcPts val="563"/>
              </a:spcBef>
              <a:buFont typeface="Arial" panose="020B0604020202020204" pitchFamily="34" charset="0"/>
              <a:buNone/>
              <a:defRPr sz="1350" kern="1200" baseline="0">
                <a:solidFill>
                  <a:srgbClr val="967E51"/>
                </a:solidFill>
                <a:latin typeface="Verdana" panose="020B0604030504040204" pitchFamily="34" charset="0"/>
                <a:ea typeface="Verdana" panose="020B0604030504040204" pitchFamily="34" charset="0"/>
                <a:cs typeface="+mn-cs"/>
              </a:defRPr>
            </a:lvl1pPr>
            <a:lvl2pPr marL="257175" indent="0" algn="l" defTabSz="514350" rtl="0" eaLnBrk="1" latinLnBrk="0" hangingPunct="1">
              <a:lnSpc>
                <a:spcPct val="90000"/>
              </a:lnSpc>
              <a:spcBef>
                <a:spcPts val="281"/>
              </a:spcBef>
              <a:buFont typeface="Arial" panose="020B0604020202020204" pitchFamily="34" charset="0"/>
              <a:buNone/>
              <a:defRPr sz="1125" kern="1200">
                <a:solidFill>
                  <a:schemeClr val="tx1">
                    <a:tint val="75000"/>
                  </a:schemeClr>
                </a:solidFill>
                <a:latin typeface="Verdana" panose="020B0604030504040204" pitchFamily="34" charset="0"/>
                <a:ea typeface="Verdana" panose="020B0604030504040204" pitchFamily="34" charset="0"/>
                <a:cs typeface="+mn-cs"/>
              </a:defRPr>
            </a:lvl2pPr>
            <a:lvl3pPr marL="514350" indent="0" algn="l" defTabSz="514350" rtl="0" eaLnBrk="1" latinLnBrk="0" hangingPunct="1">
              <a:lnSpc>
                <a:spcPct val="90000"/>
              </a:lnSpc>
              <a:spcBef>
                <a:spcPts val="281"/>
              </a:spcBef>
              <a:buFont typeface="Arial" panose="020B0604020202020204" pitchFamily="34" charset="0"/>
              <a:buNone/>
              <a:defRPr sz="1013" kern="1200">
                <a:solidFill>
                  <a:schemeClr val="tx1">
                    <a:tint val="75000"/>
                  </a:schemeClr>
                </a:solidFill>
                <a:latin typeface="Verdana" panose="020B0604030504040204" pitchFamily="34" charset="0"/>
                <a:ea typeface="Verdana" panose="020B0604030504040204" pitchFamily="34" charset="0"/>
                <a:cs typeface="+mn-cs"/>
              </a:defRPr>
            </a:lvl3pPr>
            <a:lvl4pPr marL="77152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Verdana" panose="020B0604030504040204" pitchFamily="34" charset="0"/>
                <a:ea typeface="Verdana" panose="020B0604030504040204" pitchFamily="34" charset="0"/>
                <a:cs typeface="+mn-cs"/>
              </a:defRPr>
            </a:lvl4pPr>
            <a:lvl5pPr marL="102870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Verdana" panose="020B0604030504040204" pitchFamily="34" charset="0"/>
                <a:ea typeface="Verdana" panose="020B0604030504040204" pitchFamily="34" charset="0"/>
                <a:cs typeface="+mn-cs"/>
              </a:defRPr>
            </a:lvl5pPr>
            <a:lvl6pPr marL="128587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6pPr>
            <a:lvl7pPr marL="154305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7pPr>
            <a:lvl8pPr marL="180022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8pPr>
            <a:lvl9pPr marL="205740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9pPr>
          </a:lstStyle>
          <a:p>
            <a:r>
              <a:rPr lang="en-US" sz="3600" b="1" dirty="0">
                <a:effectLst>
                  <a:glow rad="609600">
                    <a:schemeClr val="bg1">
                      <a:alpha val="95000"/>
                    </a:schemeClr>
                  </a:glow>
                </a:effectLst>
              </a:rPr>
              <a:t>Style Changes</a:t>
            </a:r>
            <a:endParaRPr lang="da-DK" sz="3600" dirty="0">
              <a:effectLst>
                <a:glow rad="609600">
                  <a:schemeClr val="bg1">
                    <a:alpha val="95000"/>
                  </a:schemeClr>
                </a:glow>
              </a:effectLst>
            </a:endParaRPr>
          </a:p>
        </p:txBody>
      </p:sp>
      <p:sp>
        <p:nvSpPr>
          <p:cNvPr id="8" name="Pladsholder til tekst 2">
            <a:extLst>
              <a:ext uri="{FF2B5EF4-FFF2-40B4-BE49-F238E27FC236}">
                <a16:creationId xmlns:a16="http://schemas.microsoft.com/office/drawing/2014/main" id="{C45C985F-554E-E764-99B2-EA6CD2CFA9D3}"/>
              </a:ext>
            </a:extLst>
          </p:cNvPr>
          <p:cNvSpPr txBox="1">
            <a:spLocks/>
          </p:cNvSpPr>
          <p:nvPr/>
        </p:nvSpPr>
        <p:spPr>
          <a:xfrm>
            <a:off x="3225902" y="4560594"/>
            <a:ext cx="7707015" cy="589910"/>
          </a:xfrm>
          <a:prstGeom prst="rect">
            <a:avLst/>
          </a:prstGeom>
          <a:effectLst>
            <a:glow rad="952500">
              <a:schemeClr val="accent1">
                <a:satMod val="175000"/>
                <a:alpha val="40000"/>
              </a:schemeClr>
            </a:glow>
          </a:effectLst>
        </p:spPr>
        <p:txBody>
          <a:bodyPr vert="horz" lIns="91440" tIns="45720" rIns="91440" bIns="45720" rtlCol="0">
            <a:normAutofit/>
          </a:bodyPr>
          <a:lstStyle>
            <a:lvl1pPr marL="0" indent="0" algn="l" defTabSz="514350" rtl="0" eaLnBrk="1" latinLnBrk="0" hangingPunct="1">
              <a:lnSpc>
                <a:spcPct val="90000"/>
              </a:lnSpc>
              <a:spcBef>
                <a:spcPts val="563"/>
              </a:spcBef>
              <a:buFont typeface="Arial" panose="020B0604020202020204" pitchFamily="34" charset="0"/>
              <a:buNone/>
              <a:defRPr sz="1350" kern="1200" baseline="0">
                <a:solidFill>
                  <a:srgbClr val="967E51"/>
                </a:solidFill>
                <a:latin typeface="Verdana" panose="020B0604030504040204" pitchFamily="34" charset="0"/>
                <a:ea typeface="Verdana" panose="020B0604030504040204" pitchFamily="34" charset="0"/>
                <a:cs typeface="+mn-cs"/>
              </a:defRPr>
            </a:lvl1pPr>
            <a:lvl2pPr marL="257175" indent="0" algn="l" defTabSz="514350" rtl="0" eaLnBrk="1" latinLnBrk="0" hangingPunct="1">
              <a:lnSpc>
                <a:spcPct val="90000"/>
              </a:lnSpc>
              <a:spcBef>
                <a:spcPts val="281"/>
              </a:spcBef>
              <a:buFont typeface="Arial" panose="020B0604020202020204" pitchFamily="34" charset="0"/>
              <a:buNone/>
              <a:defRPr sz="1125" kern="1200">
                <a:solidFill>
                  <a:schemeClr val="tx1">
                    <a:tint val="75000"/>
                  </a:schemeClr>
                </a:solidFill>
                <a:latin typeface="Verdana" panose="020B0604030504040204" pitchFamily="34" charset="0"/>
                <a:ea typeface="Verdana" panose="020B0604030504040204" pitchFamily="34" charset="0"/>
                <a:cs typeface="+mn-cs"/>
              </a:defRPr>
            </a:lvl2pPr>
            <a:lvl3pPr marL="514350" indent="0" algn="l" defTabSz="514350" rtl="0" eaLnBrk="1" latinLnBrk="0" hangingPunct="1">
              <a:lnSpc>
                <a:spcPct val="90000"/>
              </a:lnSpc>
              <a:spcBef>
                <a:spcPts val="281"/>
              </a:spcBef>
              <a:buFont typeface="Arial" panose="020B0604020202020204" pitchFamily="34" charset="0"/>
              <a:buNone/>
              <a:defRPr sz="1013" kern="1200">
                <a:solidFill>
                  <a:schemeClr val="tx1">
                    <a:tint val="75000"/>
                  </a:schemeClr>
                </a:solidFill>
                <a:latin typeface="Verdana" panose="020B0604030504040204" pitchFamily="34" charset="0"/>
                <a:ea typeface="Verdana" panose="020B0604030504040204" pitchFamily="34" charset="0"/>
                <a:cs typeface="+mn-cs"/>
              </a:defRPr>
            </a:lvl3pPr>
            <a:lvl4pPr marL="77152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Verdana" panose="020B0604030504040204" pitchFamily="34" charset="0"/>
                <a:ea typeface="Verdana" panose="020B0604030504040204" pitchFamily="34" charset="0"/>
                <a:cs typeface="+mn-cs"/>
              </a:defRPr>
            </a:lvl4pPr>
            <a:lvl5pPr marL="102870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Verdana" panose="020B0604030504040204" pitchFamily="34" charset="0"/>
                <a:ea typeface="Verdana" panose="020B0604030504040204" pitchFamily="34" charset="0"/>
                <a:cs typeface="+mn-cs"/>
              </a:defRPr>
            </a:lvl5pPr>
            <a:lvl6pPr marL="128587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6pPr>
            <a:lvl7pPr marL="154305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7pPr>
            <a:lvl8pPr marL="180022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8pPr>
            <a:lvl9pPr marL="205740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9pPr>
          </a:lstStyle>
          <a:p>
            <a:r>
              <a:rPr lang="en-US" sz="3600" b="1" dirty="0">
                <a:effectLst>
                  <a:glow rad="609600">
                    <a:schemeClr val="bg1">
                      <a:alpha val="95000"/>
                    </a:schemeClr>
                  </a:glow>
                </a:effectLst>
              </a:rPr>
              <a:t>The data remains unchanged</a:t>
            </a:r>
            <a:endParaRPr lang="da-DK" sz="3600" dirty="0">
              <a:effectLst>
                <a:glow rad="609600">
                  <a:schemeClr val="bg1">
                    <a:alpha val="95000"/>
                  </a:schemeClr>
                </a:glow>
              </a:effectLst>
            </a:endParaRPr>
          </a:p>
        </p:txBody>
      </p:sp>
    </p:spTree>
    <p:extLst>
      <p:ext uri="{BB962C8B-B14F-4D97-AF65-F5344CB8AC3E}">
        <p14:creationId xmlns:p14="http://schemas.microsoft.com/office/powerpoint/2010/main" val="694291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1" presetClass="mediacall" presetSubtype="0" fill="hold" nodeType="afterEffect">
                                  <p:stCondLst>
                                    <p:cond delay="500"/>
                                  </p:stCondLst>
                                  <p:childTnLst>
                                    <p:cmd type="call" cmd="playFrom(0.0)">
                                      <p:cBhvr>
                                        <p:cTn id="15" dur="14890" fill="hold"/>
                                        <p:tgtEl>
                                          <p:spTgt spid="5"/>
                                        </p:tgtEl>
                                      </p:cBhvr>
                                    </p:cmd>
                                  </p:childTnLst>
                                </p:cTn>
                              </p:par>
                            </p:childTnLst>
                          </p:cTn>
                        </p:par>
                        <p:par>
                          <p:cTn id="16" fill="hold">
                            <p:stCondLst>
                              <p:cond delay="15890"/>
                            </p:stCondLst>
                            <p:childTnLst>
                              <p:par>
                                <p:cTn id="17" presetID="10" presetClass="entr" presetSubtype="0" fill="hold" grpId="0" nodeType="afterEffect">
                                  <p:stCondLst>
                                    <p:cond delay="5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6890"/>
                            </p:stCondLst>
                            <p:childTnLst>
                              <p:par>
                                <p:cTn id="21" presetID="10" presetClass="entr" presetSubtype="0" fill="hold" grpId="0" nodeType="afterEffect">
                                  <p:stCondLst>
                                    <p:cond delay="70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4" fill="hold" display="0">
                  <p:stCondLst>
                    <p:cond delay="indefinite"/>
                  </p:stCondLst>
                </p:cTn>
                <p:tgtEl>
                  <p:spTgt spid="5"/>
                </p:tgtEl>
              </p:cMediaNode>
            </p:video>
          </p:childTnLst>
        </p:cTn>
      </p:par>
    </p:tnLst>
    <p:bldLst>
      <p:bldP spid="2" grpId="0"/>
      <p:bldP spid="6"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E5C33E-190C-6B07-57E9-57ABE4BBB838}"/>
            </a:ext>
          </a:extLst>
        </p:cNvPr>
        <p:cNvGrpSpPr/>
        <p:nvPr/>
      </p:nvGrpSpPr>
      <p:grpSpPr>
        <a:xfrm>
          <a:off x="0" y="0"/>
          <a:ext cx="0" cy="0"/>
          <a:chOff x="0" y="0"/>
          <a:chExt cx="0" cy="0"/>
        </a:xfrm>
      </p:grpSpPr>
      <p:pic>
        <p:nvPicPr>
          <p:cNvPr id="10" name="Elemento grafico 9">
            <a:extLst>
              <a:ext uri="{FF2B5EF4-FFF2-40B4-BE49-F238E27FC236}">
                <a16:creationId xmlns:a16="http://schemas.microsoft.com/office/drawing/2014/main" id="{D0D3CED8-8FB6-27A5-7889-BC1D9E3BE40A}"/>
              </a:ext>
            </a:extLst>
          </p:cNvPr>
          <p:cNvPicPr>
            <a:picLocks noGrp="1" noRot="1" noMove="1" noResize="1" noEditPoints="1" noAdjustHandles="1" noChangeArrowheads="1" noChangeShapeType="1" noCrop="1"/>
          </p:cNvPicPr>
          <p:nvPr/>
        </p:nvPicPr>
        <p:blipFill>
          <a:blip r:embed="rId3">
            <a:extLst>
              <a:ext uri="{96DAC541-7B7A-43D3-8B79-37D633B846F1}">
                <asvg:svgBlip xmlns:asvg="http://schemas.microsoft.com/office/drawing/2016/SVG/main" r:embed="rId4"/>
              </a:ext>
            </a:extLst>
          </a:blip>
          <a:stretch>
            <a:fillRect/>
          </a:stretch>
        </p:blipFill>
        <p:spPr>
          <a:xfrm>
            <a:off x="8586507" y="5941920"/>
            <a:ext cx="1581150" cy="876300"/>
          </a:xfrm>
          <a:prstGeom prst="rect">
            <a:avLst/>
          </a:prstGeom>
        </p:spPr>
      </p:pic>
      <p:pic>
        <p:nvPicPr>
          <p:cNvPr id="11" name="Immagine 10" descr="Immagine che contiene Carattere, testo, Elementi grafici, schermata&#10;&#10;Descrizione generata automaticamente">
            <a:extLst>
              <a:ext uri="{FF2B5EF4-FFF2-40B4-BE49-F238E27FC236}">
                <a16:creationId xmlns:a16="http://schemas.microsoft.com/office/drawing/2014/main" id="{6E699041-8163-90AF-447C-F04CBA3D312E}"/>
              </a:ext>
            </a:extLst>
          </p:cNvPr>
          <p:cNvPicPr>
            <a:picLocks noGrp="1" noRo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10322503" y="6077558"/>
            <a:ext cx="1614287" cy="605023"/>
          </a:xfrm>
          <a:prstGeom prst="rect">
            <a:avLst/>
          </a:prstGeom>
        </p:spPr>
      </p:pic>
      <p:sp>
        <p:nvSpPr>
          <p:cNvPr id="17" name="Elemento grafico 13">
            <a:extLst>
              <a:ext uri="{FF2B5EF4-FFF2-40B4-BE49-F238E27FC236}">
                <a16:creationId xmlns:a16="http://schemas.microsoft.com/office/drawing/2014/main" id="{208D4B5D-1440-8047-7A4B-9EDE25512ECA}"/>
              </a:ext>
            </a:extLst>
          </p:cNvPr>
          <p:cNvSpPr/>
          <p:nvPr/>
        </p:nvSpPr>
        <p:spPr>
          <a:xfrm rot="1352519" flipV="1">
            <a:off x="7998012" y="1500175"/>
            <a:ext cx="2836576" cy="2838293"/>
          </a:xfrm>
          <a:custGeom>
            <a:avLst/>
            <a:gdLst>
              <a:gd name="connsiteX0" fmla="*/ 1386655 w 2836576"/>
              <a:gd name="connsiteY0" fmla="*/ 2703931 h 2838293"/>
              <a:gd name="connsiteX1" fmla="*/ 1340937 w 2836576"/>
              <a:gd name="connsiteY1" fmla="*/ 2539187 h 2838293"/>
              <a:gd name="connsiteX2" fmla="*/ 1330690 w 2836576"/>
              <a:gd name="connsiteY2" fmla="*/ 2502928 h 2838293"/>
              <a:gd name="connsiteX3" fmla="*/ 1281030 w 2836576"/>
              <a:gd name="connsiteY3" fmla="*/ 2497410 h 2838293"/>
              <a:gd name="connsiteX4" fmla="*/ 1179346 w 2836576"/>
              <a:gd name="connsiteY4" fmla="*/ 2480069 h 2838293"/>
              <a:gd name="connsiteX5" fmla="*/ 1118651 w 2836576"/>
              <a:gd name="connsiteY5" fmla="*/ 2472186 h 2838293"/>
              <a:gd name="connsiteX6" fmla="*/ 1023273 w 2836576"/>
              <a:gd name="connsiteY6" fmla="*/ 2605400 h 2838293"/>
              <a:gd name="connsiteX7" fmla="*/ 928684 w 2836576"/>
              <a:gd name="connsiteY7" fmla="*/ 2739402 h 2838293"/>
              <a:gd name="connsiteX8" fmla="*/ 710339 w 2836576"/>
              <a:gd name="connsiteY8" fmla="*/ 2647177 h 2838293"/>
              <a:gd name="connsiteX9" fmla="*/ 752117 w 2836576"/>
              <a:gd name="connsiteY9" fmla="*/ 2481645 h 2838293"/>
              <a:gd name="connsiteX10" fmla="*/ 793105 w 2836576"/>
              <a:gd name="connsiteY10" fmla="*/ 2316114 h 2838293"/>
              <a:gd name="connsiteX11" fmla="*/ 661468 w 2836576"/>
              <a:gd name="connsiteY11" fmla="*/ 2210488 h 2838293"/>
              <a:gd name="connsiteX12" fmla="*/ 625997 w 2836576"/>
              <a:gd name="connsiteY12" fmla="*/ 2179747 h 2838293"/>
              <a:gd name="connsiteX13" fmla="*/ 321734 w 2836576"/>
              <a:gd name="connsiteY13" fmla="*/ 2326361 h 2838293"/>
              <a:gd name="connsiteX14" fmla="*/ 254733 w 2836576"/>
              <a:gd name="connsiteY14" fmla="*/ 2231771 h 2838293"/>
              <a:gd name="connsiteX15" fmla="*/ 187732 w 2836576"/>
              <a:gd name="connsiteY15" fmla="*/ 2131664 h 2838293"/>
              <a:gd name="connsiteX16" fmla="*/ 305969 w 2836576"/>
              <a:gd name="connsiteY16" fmla="*/ 2007909 h 2838293"/>
              <a:gd name="connsiteX17" fmla="*/ 424206 w 2836576"/>
              <a:gd name="connsiteY17" fmla="*/ 1889672 h 2838293"/>
              <a:gd name="connsiteX18" fmla="*/ 398194 w 2836576"/>
              <a:gd name="connsiteY18" fmla="*/ 1826612 h 2838293"/>
              <a:gd name="connsiteX19" fmla="*/ 361934 w 2836576"/>
              <a:gd name="connsiteY19" fmla="*/ 1726505 h 2838293"/>
              <a:gd name="connsiteX20" fmla="*/ 179849 w 2836576"/>
              <a:gd name="connsiteY20" fmla="*/ 1672904 h 2838293"/>
              <a:gd name="connsiteX21" fmla="*/ 41118 w 2836576"/>
              <a:gd name="connsiteY21" fmla="*/ 1660292 h 2838293"/>
              <a:gd name="connsiteX22" fmla="*/ 8800 w 2836576"/>
              <a:gd name="connsiteY22" fmla="*/ 1656351 h 2838293"/>
              <a:gd name="connsiteX23" fmla="*/ -1447 w 2836576"/>
              <a:gd name="connsiteY23" fmla="*/ 1542843 h 2838293"/>
              <a:gd name="connsiteX24" fmla="*/ -6965 w 2836576"/>
              <a:gd name="connsiteY24" fmla="*/ 1423818 h 2838293"/>
              <a:gd name="connsiteX25" fmla="*/ 150684 w 2836576"/>
              <a:gd name="connsiteY25" fmla="*/ 1377311 h 2838293"/>
              <a:gd name="connsiteX26" fmla="*/ 313063 w 2836576"/>
              <a:gd name="connsiteY26" fmla="*/ 1330805 h 2838293"/>
              <a:gd name="connsiteX27" fmla="*/ 321734 w 2836576"/>
              <a:gd name="connsiteY27" fmla="*/ 1296122 h 2838293"/>
              <a:gd name="connsiteX28" fmla="*/ 336710 w 2836576"/>
              <a:gd name="connsiteY28" fmla="*/ 1196015 h 2838293"/>
              <a:gd name="connsiteX29" fmla="*/ 348534 w 2836576"/>
              <a:gd name="connsiteY29" fmla="*/ 1119555 h 2838293"/>
              <a:gd name="connsiteX30" fmla="*/ 211379 w 2836576"/>
              <a:gd name="connsiteY30" fmla="*/ 1021812 h 2838293"/>
              <a:gd name="connsiteX31" fmla="*/ 77377 w 2836576"/>
              <a:gd name="connsiteY31" fmla="*/ 922493 h 2838293"/>
              <a:gd name="connsiteX32" fmla="*/ 170390 w 2836576"/>
              <a:gd name="connsiteY32" fmla="*/ 717549 h 2838293"/>
              <a:gd name="connsiteX33" fmla="*/ 484113 w 2836576"/>
              <a:gd name="connsiteY33" fmla="*/ 793220 h 2838293"/>
              <a:gd name="connsiteX34" fmla="*/ 544808 w 2836576"/>
              <a:gd name="connsiteY34" fmla="*/ 741196 h 2838293"/>
              <a:gd name="connsiteX35" fmla="*/ 612597 w 2836576"/>
              <a:gd name="connsiteY35" fmla="*/ 660795 h 2838293"/>
              <a:gd name="connsiteX36" fmla="*/ 637032 w 2836576"/>
              <a:gd name="connsiteY36" fmla="*/ 631630 h 2838293"/>
              <a:gd name="connsiteX37" fmla="*/ 566090 w 2836576"/>
              <a:gd name="connsiteY37" fmla="*/ 474769 h 2838293"/>
              <a:gd name="connsiteX38" fmla="*/ 496725 w 2836576"/>
              <a:gd name="connsiteY38" fmla="*/ 321061 h 2838293"/>
              <a:gd name="connsiteX39" fmla="*/ 688269 w 2836576"/>
              <a:gd name="connsiteY39" fmla="*/ 191000 h 2838293"/>
              <a:gd name="connsiteX40" fmla="*/ 813600 w 2836576"/>
              <a:gd name="connsiteY40" fmla="*/ 308449 h 2838293"/>
              <a:gd name="connsiteX41" fmla="*/ 931049 w 2836576"/>
              <a:gd name="connsiteY41" fmla="*/ 425897 h 2838293"/>
              <a:gd name="connsiteX42" fmla="*/ 971249 w 2836576"/>
              <a:gd name="connsiteY42" fmla="*/ 407768 h 2838293"/>
              <a:gd name="connsiteX43" fmla="*/ 1066627 w 2836576"/>
              <a:gd name="connsiteY43" fmla="*/ 372297 h 2838293"/>
              <a:gd name="connsiteX44" fmla="*/ 1128110 w 2836576"/>
              <a:gd name="connsiteY44" fmla="*/ 349437 h 2838293"/>
              <a:gd name="connsiteX45" fmla="*/ 1146240 w 2836576"/>
              <a:gd name="connsiteY45" fmla="*/ 182329 h 2838293"/>
              <a:gd name="connsiteX46" fmla="*/ 1164370 w 2836576"/>
              <a:gd name="connsiteY46" fmla="*/ 16009 h 2838293"/>
              <a:gd name="connsiteX47" fmla="*/ 1282607 w 2836576"/>
              <a:gd name="connsiteY47" fmla="*/ 244 h 2838293"/>
              <a:gd name="connsiteX48" fmla="*/ 1399267 w 2836576"/>
              <a:gd name="connsiteY48" fmla="*/ -544 h 2838293"/>
              <a:gd name="connsiteX49" fmla="*/ 1444986 w 2836576"/>
              <a:gd name="connsiteY49" fmla="*/ 161835 h 2838293"/>
              <a:gd name="connsiteX50" fmla="*/ 1485974 w 2836576"/>
              <a:gd name="connsiteY50" fmla="*/ 313178 h 2838293"/>
              <a:gd name="connsiteX51" fmla="*/ 1512775 w 2836576"/>
              <a:gd name="connsiteY51" fmla="*/ 318696 h 2838293"/>
              <a:gd name="connsiteX52" fmla="*/ 1620765 w 2836576"/>
              <a:gd name="connsiteY52" fmla="*/ 338402 h 2838293"/>
              <a:gd name="connsiteX53" fmla="*/ 1701166 w 2836576"/>
              <a:gd name="connsiteY53" fmla="*/ 353379 h 2838293"/>
              <a:gd name="connsiteX54" fmla="*/ 1798120 w 2836576"/>
              <a:gd name="connsiteY54" fmla="*/ 213859 h 2838293"/>
              <a:gd name="connsiteX55" fmla="*/ 1913992 w 2836576"/>
              <a:gd name="connsiteY55" fmla="*/ 83798 h 2838293"/>
              <a:gd name="connsiteX56" fmla="*/ 2021982 w 2836576"/>
              <a:gd name="connsiteY56" fmla="*/ 133458 h 2838293"/>
              <a:gd name="connsiteX57" fmla="*/ 2110266 w 2836576"/>
              <a:gd name="connsiteY57" fmla="*/ 174447 h 2838293"/>
              <a:gd name="connsiteX58" fmla="*/ 2070854 w 2836576"/>
              <a:gd name="connsiteY58" fmla="*/ 322637 h 2838293"/>
              <a:gd name="connsiteX59" fmla="*/ 2027500 w 2836576"/>
              <a:gd name="connsiteY59" fmla="*/ 487381 h 2838293"/>
              <a:gd name="connsiteX60" fmla="*/ 2065336 w 2836576"/>
              <a:gd name="connsiteY60" fmla="*/ 533887 h 2838293"/>
              <a:gd name="connsiteX61" fmla="*/ 2148102 w 2836576"/>
              <a:gd name="connsiteY61" fmla="*/ 603253 h 2838293"/>
              <a:gd name="connsiteX62" fmla="*/ 2189091 w 2836576"/>
              <a:gd name="connsiteY62" fmla="*/ 641877 h 2838293"/>
              <a:gd name="connsiteX63" fmla="*/ 2343587 w 2836576"/>
              <a:gd name="connsiteY63" fmla="*/ 569358 h 2838293"/>
              <a:gd name="connsiteX64" fmla="*/ 2500448 w 2836576"/>
              <a:gd name="connsiteY64" fmla="*/ 499204 h 2838293"/>
              <a:gd name="connsiteX65" fmla="*/ 2627356 w 2836576"/>
              <a:gd name="connsiteY65" fmla="*/ 682078 h 2838293"/>
              <a:gd name="connsiteX66" fmla="*/ 2513848 w 2836576"/>
              <a:gd name="connsiteY66" fmla="*/ 813715 h 2838293"/>
              <a:gd name="connsiteX67" fmla="*/ 2405070 w 2836576"/>
              <a:gd name="connsiteY67" fmla="*/ 951658 h 2838293"/>
              <a:gd name="connsiteX68" fmla="*/ 2442906 w 2836576"/>
              <a:gd name="connsiteY68" fmla="*/ 1050189 h 2838293"/>
              <a:gd name="connsiteX69" fmla="*/ 2472071 w 2836576"/>
              <a:gd name="connsiteY69" fmla="*/ 1132955 h 2838293"/>
              <a:gd name="connsiteX70" fmla="*/ 2569026 w 2836576"/>
              <a:gd name="connsiteY70" fmla="*/ 1141626 h 2838293"/>
              <a:gd name="connsiteX71" fmla="*/ 2738499 w 2836576"/>
              <a:gd name="connsiteY71" fmla="*/ 1156602 h 2838293"/>
              <a:gd name="connsiteX72" fmla="*/ 2810229 w 2836576"/>
              <a:gd name="connsiteY72" fmla="*/ 1162120 h 2838293"/>
              <a:gd name="connsiteX73" fmla="*/ 2819688 w 2836576"/>
              <a:gd name="connsiteY73" fmla="*/ 1257498 h 2838293"/>
              <a:gd name="connsiteX74" fmla="*/ 2828359 w 2836576"/>
              <a:gd name="connsiteY74" fmla="*/ 1377311 h 2838293"/>
              <a:gd name="connsiteX75" fmla="*/ 2828359 w 2836576"/>
              <a:gd name="connsiteY75" fmla="*/ 1400959 h 2838293"/>
              <a:gd name="connsiteX76" fmla="*/ 2666768 w 2836576"/>
              <a:gd name="connsiteY76" fmla="*/ 1444312 h 2838293"/>
              <a:gd name="connsiteX77" fmla="*/ 2502025 w 2836576"/>
              <a:gd name="connsiteY77" fmla="*/ 1503431 h 2838293"/>
              <a:gd name="connsiteX78" fmla="*/ 2487048 w 2836576"/>
              <a:gd name="connsiteY78" fmla="*/ 1598021 h 2838293"/>
              <a:gd name="connsiteX79" fmla="*/ 2469706 w 2836576"/>
              <a:gd name="connsiteY79" fmla="*/ 1688669 h 2838293"/>
              <a:gd name="connsiteX80" fmla="*/ 2606861 w 2836576"/>
              <a:gd name="connsiteY80" fmla="*/ 1798235 h 2838293"/>
              <a:gd name="connsiteX81" fmla="*/ 2747958 w 2836576"/>
              <a:gd name="connsiteY81" fmla="*/ 1895190 h 2838293"/>
              <a:gd name="connsiteX82" fmla="*/ 2699086 w 2836576"/>
              <a:gd name="connsiteY82" fmla="*/ 2000815 h 2838293"/>
              <a:gd name="connsiteX83" fmla="*/ 2639180 w 2836576"/>
              <a:gd name="connsiteY83" fmla="*/ 2106440 h 2838293"/>
              <a:gd name="connsiteX84" fmla="*/ 2479954 w 2836576"/>
              <a:gd name="connsiteY84" fmla="*/ 2067027 h 2838293"/>
              <a:gd name="connsiteX85" fmla="*/ 2308116 w 2836576"/>
              <a:gd name="connsiteY85" fmla="*/ 2033921 h 2838293"/>
              <a:gd name="connsiteX86" fmla="*/ 2245056 w 2836576"/>
              <a:gd name="connsiteY86" fmla="*/ 2117475 h 2838293"/>
              <a:gd name="connsiteX87" fmla="*/ 2181208 w 2836576"/>
              <a:gd name="connsiteY87" fmla="*/ 2193935 h 2838293"/>
              <a:gd name="connsiteX88" fmla="*/ 2248997 w 2836576"/>
              <a:gd name="connsiteY88" fmla="*/ 2337396 h 2838293"/>
              <a:gd name="connsiteX89" fmla="*/ 2321516 w 2836576"/>
              <a:gd name="connsiteY89" fmla="*/ 2489528 h 2838293"/>
              <a:gd name="connsiteX90" fmla="*/ 2227715 w 2836576"/>
              <a:gd name="connsiteY90" fmla="*/ 2566776 h 2838293"/>
              <a:gd name="connsiteX91" fmla="*/ 2131549 w 2836576"/>
              <a:gd name="connsiteY91" fmla="*/ 2634565 h 2838293"/>
              <a:gd name="connsiteX92" fmla="*/ 2011735 w 2836576"/>
              <a:gd name="connsiteY92" fmla="*/ 2515540 h 2838293"/>
              <a:gd name="connsiteX93" fmla="*/ 1891921 w 2836576"/>
              <a:gd name="connsiteY93" fmla="*/ 2395727 h 2838293"/>
              <a:gd name="connsiteX94" fmla="*/ 1821768 w 2836576"/>
              <a:gd name="connsiteY94" fmla="*/ 2424103 h 2838293"/>
              <a:gd name="connsiteX95" fmla="*/ 1720084 w 2836576"/>
              <a:gd name="connsiteY95" fmla="*/ 2460363 h 2838293"/>
              <a:gd name="connsiteX96" fmla="*/ 1668848 w 2836576"/>
              <a:gd name="connsiteY96" fmla="*/ 2683437 h 2838293"/>
              <a:gd name="connsiteX97" fmla="*/ 1659389 w 2836576"/>
              <a:gd name="connsiteY97" fmla="*/ 2807191 h 2838293"/>
              <a:gd name="connsiteX98" fmla="*/ 1627071 w 2836576"/>
              <a:gd name="connsiteY98" fmla="*/ 2811921 h 2838293"/>
              <a:gd name="connsiteX99" fmla="*/ 1426068 w 2836576"/>
              <a:gd name="connsiteY99" fmla="*/ 2831627 h 2838293"/>
              <a:gd name="connsiteX100" fmla="*/ 1386655 w 2836576"/>
              <a:gd name="connsiteY100" fmla="*/ 2703931 h 2838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2836576" h="2838293">
                <a:moveTo>
                  <a:pt x="1386655" y="2703931"/>
                </a:moveTo>
                <a:cubicBezTo>
                  <a:pt x="1367737" y="2632989"/>
                  <a:pt x="1347243" y="2558894"/>
                  <a:pt x="1340937" y="2539187"/>
                </a:cubicBezTo>
                <a:lnTo>
                  <a:pt x="1330690" y="2502928"/>
                </a:lnTo>
                <a:lnTo>
                  <a:pt x="1281030" y="2497410"/>
                </a:lnTo>
                <a:cubicBezTo>
                  <a:pt x="1254230" y="2494257"/>
                  <a:pt x="1208511" y="2486375"/>
                  <a:pt x="1179346" y="2480069"/>
                </a:cubicBezTo>
                <a:cubicBezTo>
                  <a:pt x="1150181" y="2472975"/>
                  <a:pt x="1122593" y="2469822"/>
                  <a:pt x="1118651" y="2472186"/>
                </a:cubicBezTo>
                <a:cubicBezTo>
                  <a:pt x="1114710" y="2475339"/>
                  <a:pt x="1071357" y="2534458"/>
                  <a:pt x="1023273" y="2605400"/>
                </a:cubicBezTo>
                <a:cubicBezTo>
                  <a:pt x="974402" y="2675554"/>
                  <a:pt x="931837" y="2736249"/>
                  <a:pt x="928684" y="2739402"/>
                </a:cubicBezTo>
                <a:cubicBezTo>
                  <a:pt x="924743" y="2744132"/>
                  <a:pt x="721375" y="2658213"/>
                  <a:pt x="710339" y="2647177"/>
                </a:cubicBezTo>
                <a:cubicBezTo>
                  <a:pt x="708763" y="2646389"/>
                  <a:pt x="727681" y="2571506"/>
                  <a:pt x="752117" y="2481645"/>
                </a:cubicBezTo>
                <a:cubicBezTo>
                  <a:pt x="775764" y="2390997"/>
                  <a:pt x="794682" y="2316902"/>
                  <a:pt x="793105" y="2316114"/>
                </a:cubicBezTo>
                <a:cubicBezTo>
                  <a:pt x="772611" y="2301137"/>
                  <a:pt x="687480" y="2233348"/>
                  <a:pt x="661468" y="2210488"/>
                </a:cubicBezTo>
                <a:lnTo>
                  <a:pt x="625997" y="2179747"/>
                </a:lnTo>
                <a:lnTo>
                  <a:pt x="321734" y="2326361"/>
                </a:lnTo>
                <a:lnTo>
                  <a:pt x="254733" y="2231771"/>
                </a:lnTo>
                <a:cubicBezTo>
                  <a:pt x="217685" y="2179747"/>
                  <a:pt x="187732" y="2134817"/>
                  <a:pt x="187732" y="2131664"/>
                </a:cubicBezTo>
                <a:cubicBezTo>
                  <a:pt x="187732" y="2128511"/>
                  <a:pt x="241333" y="2073333"/>
                  <a:pt x="305969" y="2007909"/>
                </a:cubicBezTo>
                <a:lnTo>
                  <a:pt x="424206" y="1889672"/>
                </a:lnTo>
                <a:lnTo>
                  <a:pt x="398194" y="1826612"/>
                </a:lnTo>
                <a:cubicBezTo>
                  <a:pt x="383217" y="1791929"/>
                  <a:pt x="367452" y="1746999"/>
                  <a:pt x="361934" y="1726505"/>
                </a:cubicBezTo>
                <a:cubicBezTo>
                  <a:pt x="350111" y="1683151"/>
                  <a:pt x="360358" y="1686304"/>
                  <a:pt x="179849" y="1672904"/>
                </a:cubicBezTo>
                <a:cubicBezTo>
                  <a:pt x="121519" y="1668175"/>
                  <a:pt x="58459" y="1662657"/>
                  <a:pt x="41118" y="1660292"/>
                </a:cubicBezTo>
                <a:lnTo>
                  <a:pt x="8800" y="1656351"/>
                </a:lnTo>
                <a:lnTo>
                  <a:pt x="-1447" y="1542843"/>
                </a:lnTo>
                <a:cubicBezTo>
                  <a:pt x="-6965" y="1479784"/>
                  <a:pt x="-10118" y="1426183"/>
                  <a:pt x="-6965" y="1423818"/>
                </a:cubicBezTo>
                <a:cubicBezTo>
                  <a:pt x="-4600" y="1421453"/>
                  <a:pt x="66342" y="1400171"/>
                  <a:pt x="150684" y="1377311"/>
                </a:cubicBezTo>
                <a:cubicBezTo>
                  <a:pt x="235027" y="1354452"/>
                  <a:pt x="308334" y="1333958"/>
                  <a:pt x="313063" y="1330805"/>
                </a:cubicBezTo>
                <a:cubicBezTo>
                  <a:pt x="317792" y="1327652"/>
                  <a:pt x="321734" y="1311887"/>
                  <a:pt x="321734" y="1296122"/>
                </a:cubicBezTo>
                <a:cubicBezTo>
                  <a:pt x="321734" y="1280357"/>
                  <a:pt x="328828" y="1235427"/>
                  <a:pt x="336710" y="1196015"/>
                </a:cubicBezTo>
                <a:cubicBezTo>
                  <a:pt x="344593" y="1157391"/>
                  <a:pt x="350111" y="1122708"/>
                  <a:pt x="348534" y="1119555"/>
                </a:cubicBezTo>
                <a:cubicBezTo>
                  <a:pt x="346169" y="1116402"/>
                  <a:pt x="284686" y="1072260"/>
                  <a:pt x="211379" y="1021812"/>
                </a:cubicBezTo>
                <a:cubicBezTo>
                  <a:pt x="137284" y="971364"/>
                  <a:pt x="77377" y="926434"/>
                  <a:pt x="77377" y="922493"/>
                </a:cubicBezTo>
                <a:cubicBezTo>
                  <a:pt x="77377" y="913822"/>
                  <a:pt x="163296" y="725431"/>
                  <a:pt x="170390" y="717549"/>
                </a:cubicBezTo>
                <a:cubicBezTo>
                  <a:pt x="175120" y="712819"/>
                  <a:pt x="411594" y="769573"/>
                  <a:pt x="484113" y="793220"/>
                </a:cubicBezTo>
                <a:cubicBezTo>
                  <a:pt x="497513" y="797162"/>
                  <a:pt x="507760" y="788491"/>
                  <a:pt x="544808" y="741196"/>
                </a:cubicBezTo>
                <a:cubicBezTo>
                  <a:pt x="568455" y="709666"/>
                  <a:pt x="599197" y="673407"/>
                  <a:pt x="612597" y="660795"/>
                </a:cubicBezTo>
                <a:cubicBezTo>
                  <a:pt x="625997" y="647395"/>
                  <a:pt x="637032" y="634783"/>
                  <a:pt x="637032" y="631630"/>
                </a:cubicBezTo>
                <a:cubicBezTo>
                  <a:pt x="637032" y="628477"/>
                  <a:pt x="604714" y="557535"/>
                  <a:pt x="566090" y="474769"/>
                </a:cubicBezTo>
                <a:cubicBezTo>
                  <a:pt x="526678" y="391215"/>
                  <a:pt x="495148" y="321849"/>
                  <a:pt x="496725" y="321061"/>
                </a:cubicBezTo>
                <a:cubicBezTo>
                  <a:pt x="516431" y="303719"/>
                  <a:pt x="681963" y="191000"/>
                  <a:pt x="688269" y="191000"/>
                </a:cubicBezTo>
                <a:cubicBezTo>
                  <a:pt x="692998" y="191000"/>
                  <a:pt x="748964" y="243812"/>
                  <a:pt x="813600" y="308449"/>
                </a:cubicBezTo>
                <a:lnTo>
                  <a:pt x="931049" y="425897"/>
                </a:lnTo>
                <a:lnTo>
                  <a:pt x="971249" y="407768"/>
                </a:lnTo>
                <a:cubicBezTo>
                  <a:pt x="993320" y="398309"/>
                  <a:pt x="1036674" y="382544"/>
                  <a:pt x="1066627" y="372297"/>
                </a:cubicBezTo>
                <a:cubicBezTo>
                  <a:pt x="1097369" y="362838"/>
                  <a:pt x="1124169" y="351802"/>
                  <a:pt x="1128110" y="349437"/>
                </a:cubicBezTo>
                <a:cubicBezTo>
                  <a:pt x="1131263" y="346284"/>
                  <a:pt x="1139146" y="271401"/>
                  <a:pt x="1146240" y="182329"/>
                </a:cubicBezTo>
                <a:cubicBezTo>
                  <a:pt x="1153334" y="94045"/>
                  <a:pt x="1161217" y="19162"/>
                  <a:pt x="1164370" y="16009"/>
                </a:cubicBezTo>
                <a:cubicBezTo>
                  <a:pt x="1166734" y="12856"/>
                  <a:pt x="1220335" y="5762"/>
                  <a:pt x="1282607" y="244"/>
                </a:cubicBezTo>
                <a:cubicBezTo>
                  <a:pt x="1374832" y="-8427"/>
                  <a:pt x="1396114" y="-9215"/>
                  <a:pt x="1399267" y="-544"/>
                </a:cubicBezTo>
                <a:cubicBezTo>
                  <a:pt x="1401632" y="4974"/>
                  <a:pt x="1422126" y="78280"/>
                  <a:pt x="1444986" y="161835"/>
                </a:cubicBezTo>
                <a:lnTo>
                  <a:pt x="1485974" y="313178"/>
                </a:lnTo>
                <a:lnTo>
                  <a:pt x="1512775" y="318696"/>
                </a:lnTo>
                <a:cubicBezTo>
                  <a:pt x="1527751" y="321849"/>
                  <a:pt x="1575834" y="330520"/>
                  <a:pt x="1620765" y="338402"/>
                </a:cubicBezTo>
                <a:lnTo>
                  <a:pt x="1701166" y="353379"/>
                </a:lnTo>
                <a:lnTo>
                  <a:pt x="1798120" y="213859"/>
                </a:lnTo>
                <a:cubicBezTo>
                  <a:pt x="1891133" y="79857"/>
                  <a:pt x="1895074" y="75127"/>
                  <a:pt x="1913992" y="83798"/>
                </a:cubicBezTo>
                <a:cubicBezTo>
                  <a:pt x="1925028" y="88528"/>
                  <a:pt x="1973111" y="110599"/>
                  <a:pt x="2021982" y="133458"/>
                </a:cubicBezTo>
                <a:lnTo>
                  <a:pt x="2110266" y="174447"/>
                </a:lnTo>
                <a:lnTo>
                  <a:pt x="2070854" y="322637"/>
                </a:lnTo>
                <a:cubicBezTo>
                  <a:pt x="2049571" y="403826"/>
                  <a:pt x="2029865" y="477922"/>
                  <a:pt x="2027500" y="487381"/>
                </a:cubicBezTo>
                <a:cubicBezTo>
                  <a:pt x="2024347" y="500781"/>
                  <a:pt x="2031441" y="510240"/>
                  <a:pt x="2065336" y="533887"/>
                </a:cubicBezTo>
                <a:cubicBezTo>
                  <a:pt x="2088195" y="550440"/>
                  <a:pt x="2125243" y="581970"/>
                  <a:pt x="2148102" y="603253"/>
                </a:cubicBezTo>
                <a:lnTo>
                  <a:pt x="2189091" y="641877"/>
                </a:lnTo>
                <a:lnTo>
                  <a:pt x="2343587" y="569358"/>
                </a:lnTo>
                <a:cubicBezTo>
                  <a:pt x="2427929" y="529158"/>
                  <a:pt x="2498872" y="497628"/>
                  <a:pt x="2500448" y="499204"/>
                </a:cubicBezTo>
                <a:cubicBezTo>
                  <a:pt x="2511484" y="511816"/>
                  <a:pt x="2624991" y="674983"/>
                  <a:pt x="2627356" y="682078"/>
                </a:cubicBezTo>
                <a:cubicBezTo>
                  <a:pt x="2628932" y="687595"/>
                  <a:pt x="2577696" y="746714"/>
                  <a:pt x="2513848" y="813715"/>
                </a:cubicBezTo>
                <a:cubicBezTo>
                  <a:pt x="2409800" y="921705"/>
                  <a:pt x="2397188" y="937470"/>
                  <a:pt x="2405070" y="951658"/>
                </a:cubicBezTo>
                <a:cubicBezTo>
                  <a:pt x="2409800" y="960329"/>
                  <a:pt x="2426353" y="1004471"/>
                  <a:pt x="2442906" y="1050189"/>
                </a:cubicBezTo>
                <a:lnTo>
                  <a:pt x="2472071" y="1132955"/>
                </a:lnTo>
                <a:lnTo>
                  <a:pt x="2569026" y="1141626"/>
                </a:lnTo>
                <a:cubicBezTo>
                  <a:pt x="2622626" y="1147143"/>
                  <a:pt x="2699086" y="1153449"/>
                  <a:pt x="2738499" y="1156602"/>
                </a:cubicBezTo>
                <a:lnTo>
                  <a:pt x="2810229" y="1162120"/>
                </a:lnTo>
                <a:lnTo>
                  <a:pt x="2819688" y="1257498"/>
                </a:lnTo>
                <a:cubicBezTo>
                  <a:pt x="2824418" y="1310310"/>
                  <a:pt x="2828359" y="1364699"/>
                  <a:pt x="2828359" y="1377311"/>
                </a:cubicBezTo>
                <a:lnTo>
                  <a:pt x="2828359" y="1400959"/>
                </a:lnTo>
                <a:lnTo>
                  <a:pt x="2666768" y="1444312"/>
                </a:lnTo>
                <a:cubicBezTo>
                  <a:pt x="2527248" y="1481360"/>
                  <a:pt x="2504389" y="1489243"/>
                  <a:pt x="2502025" y="1503431"/>
                </a:cubicBezTo>
                <a:cubicBezTo>
                  <a:pt x="2500448" y="1512102"/>
                  <a:pt x="2493354" y="1554667"/>
                  <a:pt x="2487048" y="1598021"/>
                </a:cubicBezTo>
                <a:cubicBezTo>
                  <a:pt x="2479954" y="1641374"/>
                  <a:pt x="2472859" y="1682363"/>
                  <a:pt x="2469706" y="1688669"/>
                </a:cubicBezTo>
                <a:cubicBezTo>
                  <a:pt x="2466553" y="1697340"/>
                  <a:pt x="2504389" y="1727293"/>
                  <a:pt x="2606861" y="1798235"/>
                </a:cubicBezTo>
                <a:lnTo>
                  <a:pt x="2747958" y="1895190"/>
                </a:lnTo>
                <a:lnTo>
                  <a:pt x="2699086" y="2000815"/>
                </a:lnTo>
                <a:cubicBezTo>
                  <a:pt x="2669133" y="2066239"/>
                  <a:pt x="2646274" y="2105652"/>
                  <a:pt x="2639180" y="2106440"/>
                </a:cubicBezTo>
                <a:cubicBezTo>
                  <a:pt x="2632874" y="2106440"/>
                  <a:pt x="2561143" y="2088310"/>
                  <a:pt x="2479954" y="2067027"/>
                </a:cubicBezTo>
                <a:cubicBezTo>
                  <a:pt x="2329399" y="2026827"/>
                  <a:pt x="2308116" y="2022886"/>
                  <a:pt x="2308116" y="2033921"/>
                </a:cubicBezTo>
                <a:cubicBezTo>
                  <a:pt x="2308116" y="2037862"/>
                  <a:pt x="2279739" y="2074910"/>
                  <a:pt x="2245056" y="2117475"/>
                </a:cubicBezTo>
                <a:lnTo>
                  <a:pt x="2181208" y="2193935"/>
                </a:lnTo>
                <a:lnTo>
                  <a:pt x="2248997" y="2337396"/>
                </a:lnTo>
                <a:cubicBezTo>
                  <a:pt x="2286833" y="2416221"/>
                  <a:pt x="2319151" y="2484798"/>
                  <a:pt x="2321516" y="2489528"/>
                </a:cubicBezTo>
                <a:cubicBezTo>
                  <a:pt x="2323093" y="2495046"/>
                  <a:pt x="2281315" y="2529728"/>
                  <a:pt x="2227715" y="2566776"/>
                </a:cubicBezTo>
                <a:lnTo>
                  <a:pt x="2131549" y="2634565"/>
                </a:lnTo>
                <a:lnTo>
                  <a:pt x="2011735" y="2515540"/>
                </a:lnTo>
                <a:lnTo>
                  <a:pt x="1891921" y="2395727"/>
                </a:lnTo>
                <a:lnTo>
                  <a:pt x="1821768" y="2424103"/>
                </a:lnTo>
                <a:cubicBezTo>
                  <a:pt x="1783932" y="2439080"/>
                  <a:pt x="1737425" y="2455633"/>
                  <a:pt x="1720084" y="2460363"/>
                </a:cubicBezTo>
                <a:cubicBezTo>
                  <a:pt x="1682248" y="2470610"/>
                  <a:pt x="1686189" y="2454845"/>
                  <a:pt x="1668848" y="2683437"/>
                </a:cubicBezTo>
                <a:lnTo>
                  <a:pt x="1659389" y="2807191"/>
                </a:lnTo>
                <a:lnTo>
                  <a:pt x="1627071" y="2811921"/>
                </a:lnTo>
                <a:cubicBezTo>
                  <a:pt x="1595541" y="2815862"/>
                  <a:pt x="1437103" y="2831627"/>
                  <a:pt x="1426068" y="2831627"/>
                </a:cubicBezTo>
                <a:cubicBezTo>
                  <a:pt x="1423703" y="2831627"/>
                  <a:pt x="1405573" y="2774085"/>
                  <a:pt x="1386655" y="2703931"/>
                </a:cubicBezTo>
                <a:close/>
              </a:path>
            </a:pathLst>
          </a:custGeom>
          <a:solidFill>
            <a:srgbClr val="E7E6E6">
              <a:alpha val="21176"/>
            </a:srgbClr>
          </a:solidFill>
          <a:ln w="51608" cap="flat">
            <a:solidFill>
              <a:srgbClr val="FFFFFF"/>
            </a:solidFill>
            <a:prstDash val="solid"/>
            <a:round/>
          </a:ln>
        </p:spPr>
        <p:txBody>
          <a:bodyPr rtlCol="0" anchor="ctr"/>
          <a:lstStyle/>
          <a:p>
            <a:endParaRPr lang="it-IT"/>
          </a:p>
        </p:txBody>
      </p:sp>
      <p:pic>
        <p:nvPicPr>
          <p:cNvPr id="6" name="Immagine 5">
            <a:extLst>
              <a:ext uri="{FF2B5EF4-FFF2-40B4-BE49-F238E27FC236}">
                <a16:creationId xmlns:a16="http://schemas.microsoft.com/office/drawing/2014/main" id="{30E18451-8E0E-7BB1-708F-7846D32550BB}"/>
              </a:ext>
            </a:extLst>
          </p:cNvPr>
          <p:cNvPicPr>
            <a:picLocks noChangeAspect="1"/>
          </p:cNvPicPr>
          <p:nvPr/>
        </p:nvPicPr>
        <p:blipFill>
          <a:blip r:embed="rId6"/>
          <a:stretch>
            <a:fillRect/>
          </a:stretch>
        </p:blipFill>
        <p:spPr>
          <a:xfrm>
            <a:off x="1232334" y="655927"/>
            <a:ext cx="9354424" cy="5285993"/>
          </a:xfrm>
          <a:prstGeom prst="rect">
            <a:avLst/>
          </a:prstGeom>
        </p:spPr>
      </p:pic>
      <p:sp>
        <p:nvSpPr>
          <p:cNvPr id="7" name="Titolo 1">
            <a:extLst>
              <a:ext uri="{FF2B5EF4-FFF2-40B4-BE49-F238E27FC236}">
                <a16:creationId xmlns:a16="http://schemas.microsoft.com/office/drawing/2014/main" id="{E3EBF400-3697-D6E5-FC9F-0A21418A50EB}"/>
              </a:ext>
            </a:extLst>
          </p:cNvPr>
          <p:cNvSpPr>
            <a:spLocks noGrp="1"/>
          </p:cNvSpPr>
          <p:nvPr>
            <p:ph type="title"/>
          </p:nvPr>
        </p:nvSpPr>
        <p:spPr>
          <a:xfrm>
            <a:off x="0" y="0"/>
            <a:ext cx="12192000" cy="579753"/>
          </a:xfrm>
        </p:spPr>
        <p:style>
          <a:lnRef idx="2">
            <a:schemeClr val="accent1">
              <a:shade val="15000"/>
            </a:schemeClr>
          </a:lnRef>
          <a:fillRef idx="1">
            <a:schemeClr val="accent1"/>
          </a:fillRef>
          <a:effectRef idx="0">
            <a:schemeClr val="accent1"/>
          </a:effectRef>
          <a:fontRef idx="minor">
            <a:schemeClr val="lt1"/>
          </a:fontRef>
        </p:style>
        <p:txBody>
          <a:bodyPr>
            <a:normAutofit/>
          </a:bodyPr>
          <a:lstStyle/>
          <a:p>
            <a:pPr algn="ctr"/>
            <a:r>
              <a:rPr lang="it-IT">
                <a:solidFill>
                  <a:schemeClr val="accent4">
                    <a:lumMod val="60000"/>
                    <a:lumOff val="40000"/>
                  </a:schemeClr>
                </a:solidFill>
              </a:rPr>
              <a:t>SOME RESULTS FROM THE MENTIMETER AT FIRST WORKSHOP</a:t>
            </a:r>
            <a:endParaRPr lang="en-US">
              <a:solidFill>
                <a:schemeClr val="accent4">
                  <a:lumMod val="60000"/>
                  <a:lumOff val="40000"/>
                </a:schemeClr>
              </a:solidFill>
            </a:endParaRPr>
          </a:p>
        </p:txBody>
      </p:sp>
      <p:sp>
        <p:nvSpPr>
          <p:cNvPr id="8" name="Footer Placeholder 4">
            <a:extLst>
              <a:ext uri="{FF2B5EF4-FFF2-40B4-BE49-F238E27FC236}">
                <a16:creationId xmlns:a16="http://schemas.microsoft.com/office/drawing/2014/main" id="{70D08BBD-7589-E4CF-D7D3-DBF910464923}"/>
              </a:ext>
            </a:extLst>
          </p:cNvPr>
          <p:cNvSpPr>
            <a:spLocks noGrp="1"/>
          </p:cNvSpPr>
          <p:nvPr>
            <p:ph type="ftr" sz="quarter" idx="11"/>
          </p:nvPr>
        </p:nvSpPr>
        <p:spPr>
          <a:xfrm>
            <a:off x="4038600" y="6356352"/>
            <a:ext cx="4114800" cy="365125"/>
          </a:xfrm>
        </p:spPr>
        <p:txBody>
          <a:bodyPr/>
          <a:lstStyle/>
          <a:p>
            <a:pPr>
              <a:spcAft>
                <a:spcPts val="600"/>
              </a:spcAft>
            </a:pPr>
            <a:r>
              <a:rPr lang="en-US"/>
              <a:t>2nd Workshop on INSPIRE SOIL-</a:t>
            </a:r>
            <a:r>
              <a:rPr lang="en-US" err="1"/>
              <a:t>Geopackage</a:t>
            </a:r>
            <a:r>
              <a:rPr lang="en-US"/>
              <a:t> 2</a:t>
            </a:r>
            <a:r>
              <a:rPr lang="en-US" baseline="30000"/>
              <a:t>nd</a:t>
            </a:r>
            <a:r>
              <a:rPr lang="en-US"/>
              <a:t> December 2024</a:t>
            </a:r>
            <a:endParaRPr lang="en-GB"/>
          </a:p>
        </p:txBody>
      </p:sp>
    </p:spTree>
    <p:extLst>
      <p:ext uri="{BB962C8B-B14F-4D97-AF65-F5344CB8AC3E}">
        <p14:creationId xmlns:p14="http://schemas.microsoft.com/office/powerpoint/2010/main" val="510883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86F05-2135-F519-3F58-0C824056E11B}"/>
            </a:ext>
          </a:extLst>
        </p:cNvPr>
        <p:cNvGrpSpPr/>
        <p:nvPr/>
      </p:nvGrpSpPr>
      <p:grpSpPr>
        <a:xfrm>
          <a:off x="0" y="0"/>
          <a:ext cx="0" cy="0"/>
          <a:chOff x="0" y="0"/>
          <a:chExt cx="0" cy="0"/>
        </a:xfrm>
      </p:grpSpPr>
      <p:pic>
        <p:nvPicPr>
          <p:cNvPr id="10" name="Elemento grafico 9">
            <a:extLst>
              <a:ext uri="{FF2B5EF4-FFF2-40B4-BE49-F238E27FC236}">
                <a16:creationId xmlns:a16="http://schemas.microsoft.com/office/drawing/2014/main" id="{D7B3900D-DFC2-6733-9BE8-A9CC6A3B57C7}"/>
              </a:ext>
            </a:extLst>
          </p:cNvPr>
          <p:cNvPicPr>
            <a:picLocks noGrp="1" noRot="1" noMove="1" noResize="1" noEditPoints="1" noAdjustHandles="1" noChangeArrowheads="1" noChangeShapeType="1" noCrop="1"/>
          </p:cNvPicPr>
          <p:nvPr/>
        </p:nvPicPr>
        <p:blipFill>
          <a:blip r:embed="rId3">
            <a:extLst>
              <a:ext uri="{96DAC541-7B7A-43D3-8B79-37D633B846F1}">
                <asvg:svgBlip xmlns:asvg="http://schemas.microsoft.com/office/drawing/2016/SVG/main" r:embed="rId4"/>
              </a:ext>
            </a:extLst>
          </a:blip>
          <a:stretch>
            <a:fillRect/>
          </a:stretch>
        </p:blipFill>
        <p:spPr>
          <a:xfrm>
            <a:off x="8586507" y="5941920"/>
            <a:ext cx="1581150" cy="876300"/>
          </a:xfrm>
          <a:prstGeom prst="rect">
            <a:avLst/>
          </a:prstGeom>
        </p:spPr>
      </p:pic>
      <p:pic>
        <p:nvPicPr>
          <p:cNvPr id="11" name="Immagine 10" descr="Immagine che contiene Carattere, testo, Elementi grafici, schermata&#10;&#10;Descrizione generata automaticamente">
            <a:extLst>
              <a:ext uri="{FF2B5EF4-FFF2-40B4-BE49-F238E27FC236}">
                <a16:creationId xmlns:a16="http://schemas.microsoft.com/office/drawing/2014/main" id="{DD2E8F14-1A62-7192-FC68-EB3725AA7255}"/>
              </a:ext>
            </a:extLst>
          </p:cNvPr>
          <p:cNvPicPr>
            <a:picLocks noGrp="1" noRo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10322503" y="6077558"/>
            <a:ext cx="1614287" cy="605023"/>
          </a:xfrm>
          <a:prstGeom prst="rect">
            <a:avLst/>
          </a:prstGeom>
        </p:spPr>
      </p:pic>
      <p:sp>
        <p:nvSpPr>
          <p:cNvPr id="17" name="Elemento grafico 13">
            <a:extLst>
              <a:ext uri="{FF2B5EF4-FFF2-40B4-BE49-F238E27FC236}">
                <a16:creationId xmlns:a16="http://schemas.microsoft.com/office/drawing/2014/main" id="{3B5D5760-8647-22CB-1450-754D3A89D455}"/>
              </a:ext>
            </a:extLst>
          </p:cNvPr>
          <p:cNvSpPr/>
          <p:nvPr/>
        </p:nvSpPr>
        <p:spPr>
          <a:xfrm rot="1352519" flipV="1">
            <a:off x="7998012" y="1500175"/>
            <a:ext cx="2836576" cy="2838293"/>
          </a:xfrm>
          <a:custGeom>
            <a:avLst/>
            <a:gdLst>
              <a:gd name="connsiteX0" fmla="*/ 1386655 w 2836576"/>
              <a:gd name="connsiteY0" fmla="*/ 2703931 h 2838293"/>
              <a:gd name="connsiteX1" fmla="*/ 1340937 w 2836576"/>
              <a:gd name="connsiteY1" fmla="*/ 2539187 h 2838293"/>
              <a:gd name="connsiteX2" fmla="*/ 1330690 w 2836576"/>
              <a:gd name="connsiteY2" fmla="*/ 2502928 h 2838293"/>
              <a:gd name="connsiteX3" fmla="*/ 1281030 w 2836576"/>
              <a:gd name="connsiteY3" fmla="*/ 2497410 h 2838293"/>
              <a:gd name="connsiteX4" fmla="*/ 1179346 w 2836576"/>
              <a:gd name="connsiteY4" fmla="*/ 2480069 h 2838293"/>
              <a:gd name="connsiteX5" fmla="*/ 1118651 w 2836576"/>
              <a:gd name="connsiteY5" fmla="*/ 2472186 h 2838293"/>
              <a:gd name="connsiteX6" fmla="*/ 1023273 w 2836576"/>
              <a:gd name="connsiteY6" fmla="*/ 2605400 h 2838293"/>
              <a:gd name="connsiteX7" fmla="*/ 928684 w 2836576"/>
              <a:gd name="connsiteY7" fmla="*/ 2739402 h 2838293"/>
              <a:gd name="connsiteX8" fmla="*/ 710339 w 2836576"/>
              <a:gd name="connsiteY8" fmla="*/ 2647177 h 2838293"/>
              <a:gd name="connsiteX9" fmla="*/ 752117 w 2836576"/>
              <a:gd name="connsiteY9" fmla="*/ 2481645 h 2838293"/>
              <a:gd name="connsiteX10" fmla="*/ 793105 w 2836576"/>
              <a:gd name="connsiteY10" fmla="*/ 2316114 h 2838293"/>
              <a:gd name="connsiteX11" fmla="*/ 661468 w 2836576"/>
              <a:gd name="connsiteY11" fmla="*/ 2210488 h 2838293"/>
              <a:gd name="connsiteX12" fmla="*/ 625997 w 2836576"/>
              <a:gd name="connsiteY12" fmla="*/ 2179747 h 2838293"/>
              <a:gd name="connsiteX13" fmla="*/ 321734 w 2836576"/>
              <a:gd name="connsiteY13" fmla="*/ 2326361 h 2838293"/>
              <a:gd name="connsiteX14" fmla="*/ 254733 w 2836576"/>
              <a:gd name="connsiteY14" fmla="*/ 2231771 h 2838293"/>
              <a:gd name="connsiteX15" fmla="*/ 187732 w 2836576"/>
              <a:gd name="connsiteY15" fmla="*/ 2131664 h 2838293"/>
              <a:gd name="connsiteX16" fmla="*/ 305969 w 2836576"/>
              <a:gd name="connsiteY16" fmla="*/ 2007909 h 2838293"/>
              <a:gd name="connsiteX17" fmla="*/ 424206 w 2836576"/>
              <a:gd name="connsiteY17" fmla="*/ 1889672 h 2838293"/>
              <a:gd name="connsiteX18" fmla="*/ 398194 w 2836576"/>
              <a:gd name="connsiteY18" fmla="*/ 1826612 h 2838293"/>
              <a:gd name="connsiteX19" fmla="*/ 361934 w 2836576"/>
              <a:gd name="connsiteY19" fmla="*/ 1726505 h 2838293"/>
              <a:gd name="connsiteX20" fmla="*/ 179849 w 2836576"/>
              <a:gd name="connsiteY20" fmla="*/ 1672904 h 2838293"/>
              <a:gd name="connsiteX21" fmla="*/ 41118 w 2836576"/>
              <a:gd name="connsiteY21" fmla="*/ 1660292 h 2838293"/>
              <a:gd name="connsiteX22" fmla="*/ 8800 w 2836576"/>
              <a:gd name="connsiteY22" fmla="*/ 1656351 h 2838293"/>
              <a:gd name="connsiteX23" fmla="*/ -1447 w 2836576"/>
              <a:gd name="connsiteY23" fmla="*/ 1542843 h 2838293"/>
              <a:gd name="connsiteX24" fmla="*/ -6965 w 2836576"/>
              <a:gd name="connsiteY24" fmla="*/ 1423818 h 2838293"/>
              <a:gd name="connsiteX25" fmla="*/ 150684 w 2836576"/>
              <a:gd name="connsiteY25" fmla="*/ 1377311 h 2838293"/>
              <a:gd name="connsiteX26" fmla="*/ 313063 w 2836576"/>
              <a:gd name="connsiteY26" fmla="*/ 1330805 h 2838293"/>
              <a:gd name="connsiteX27" fmla="*/ 321734 w 2836576"/>
              <a:gd name="connsiteY27" fmla="*/ 1296122 h 2838293"/>
              <a:gd name="connsiteX28" fmla="*/ 336710 w 2836576"/>
              <a:gd name="connsiteY28" fmla="*/ 1196015 h 2838293"/>
              <a:gd name="connsiteX29" fmla="*/ 348534 w 2836576"/>
              <a:gd name="connsiteY29" fmla="*/ 1119555 h 2838293"/>
              <a:gd name="connsiteX30" fmla="*/ 211379 w 2836576"/>
              <a:gd name="connsiteY30" fmla="*/ 1021812 h 2838293"/>
              <a:gd name="connsiteX31" fmla="*/ 77377 w 2836576"/>
              <a:gd name="connsiteY31" fmla="*/ 922493 h 2838293"/>
              <a:gd name="connsiteX32" fmla="*/ 170390 w 2836576"/>
              <a:gd name="connsiteY32" fmla="*/ 717549 h 2838293"/>
              <a:gd name="connsiteX33" fmla="*/ 484113 w 2836576"/>
              <a:gd name="connsiteY33" fmla="*/ 793220 h 2838293"/>
              <a:gd name="connsiteX34" fmla="*/ 544808 w 2836576"/>
              <a:gd name="connsiteY34" fmla="*/ 741196 h 2838293"/>
              <a:gd name="connsiteX35" fmla="*/ 612597 w 2836576"/>
              <a:gd name="connsiteY35" fmla="*/ 660795 h 2838293"/>
              <a:gd name="connsiteX36" fmla="*/ 637032 w 2836576"/>
              <a:gd name="connsiteY36" fmla="*/ 631630 h 2838293"/>
              <a:gd name="connsiteX37" fmla="*/ 566090 w 2836576"/>
              <a:gd name="connsiteY37" fmla="*/ 474769 h 2838293"/>
              <a:gd name="connsiteX38" fmla="*/ 496725 w 2836576"/>
              <a:gd name="connsiteY38" fmla="*/ 321061 h 2838293"/>
              <a:gd name="connsiteX39" fmla="*/ 688269 w 2836576"/>
              <a:gd name="connsiteY39" fmla="*/ 191000 h 2838293"/>
              <a:gd name="connsiteX40" fmla="*/ 813600 w 2836576"/>
              <a:gd name="connsiteY40" fmla="*/ 308449 h 2838293"/>
              <a:gd name="connsiteX41" fmla="*/ 931049 w 2836576"/>
              <a:gd name="connsiteY41" fmla="*/ 425897 h 2838293"/>
              <a:gd name="connsiteX42" fmla="*/ 971249 w 2836576"/>
              <a:gd name="connsiteY42" fmla="*/ 407768 h 2838293"/>
              <a:gd name="connsiteX43" fmla="*/ 1066627 w 2836576"/>
              <a:gd name="connsiteY43" fmla="*/ 372297 h 2838293"/>
              <a:gd name="connsiteX44" fmla="*/ 1128110 w 2836576"/>
              <a:gd name="connsiteY44" fmla="*/ 349437 h 2838293"/>
              <a:gd name="connsiteX45" fmla="*/ 1146240 w 2836576"/>
              <a:gd name="connsiteY45" fmla="*/ 182329 h 2838293"/>
              <a:gd name="connsiteX46" fmla="*/ 1164370 w 2836576"/>
              <a:gd name="connsiteY46" fmla="*/ 16009 h 2838293"/>
              <a:gd name="connsiteX47" fmla="*/ 1282607 w 2836576"/>
              <a:gd name="connsiteY47" fmla="*/ 244 h 2838293"/>
              <a:gd name="connsiteX48" fmla="*/ 1399267 w 2836576"/>
              <a:gd name="connsiteY48" fmla="*/ -544 h 2838293"/>
              <a:gd name="connsiteX49" fmla="*/ 1444986 w 2836576"/>
              <a:gd name="connsiteY49" fmla="*/ 161835 h 2838293"/>
              <a:gd name="connsiteX50" fmla="*/ 1485974 w 2836576"/>
              <a:gd name="connsiteY50" fmla="*/ 313178 h 2838293"/>
              <a:gd name="connsiteX51" fmla="*/ 1512775 w 2836576"/>
              <a:gd name="connsiteY51" fmla="*/ 318696 h 2838293"/>
              <a:gd name="connsiteX52" fmla="*/ 1620765 w 2836576"/>
              <a:gd name="connsiteY52" fmla="*/ 338402 h 2838293"/>
              <a:gd name="connsiteX53" fmla="*/ 1701166 w 2836576"/>
              <a:gd name="connsiteY53" fmla="*/ 353379 h 2838293"/>
              <a:gd name="connsiteX54" fmla="*/ 1798120 w 2836576"/>
              <a:gd name="connsiteY54" fmla="*/ 213859 h 2838293"/>
              <a:gd name="connsiteX55" fmla="*/ 1913992 w 2836576"/>
              <a:gd name="connsiteY55" fmla="*/ 83798 h 2838293"/>
              <a:gd name="connsiteX56" fmla="*/ 2021982 w 2836576"/>
              <a:gd name="connsiteY56" fmla="*/ 133458 h 2838293"/>
              <a:gd name="connsiteX57" fmla="*/ 2110266 w 2836576"/>
              <a:gd name="connsiteY57" fmla="*/ 174447 h 2838293"/>
              <a:gd name="connsiteX58" fmla="*/ 2070854 w 2836576"/>
              <a:gd name="connsiteY58" fmla="*/ 322637 h 2838293"/>
              <a:gd name="connsiteX59" fmla="*/ 2027500 w 2836576"/>
              <a:gd name="connsiteY59" fmla="*/ 487381 h 2838293"/>
              <a:gd name="connsiteX60" fmla="*/ 2065336 w 2836576"/>
              <a:gd name="connsiteY60" fmla="*/ 533887 h 2838293"/>
              <a:gd name="connsiteX61" fmla="*/ 2148102 w 2836576"/>
              <a:gd name="connsiteY61" fmla="*/ 603253 h 2838293"/>
              <a:gd name="connsiteX62" fmla="*/ 2189091 w 2836576"/>
              <a:gd name="connsiteY62" fmla="*/ 641877 h 2838293"/>
              <a:gd name="connsiteX63" fmla="*/ 2343587 w 2836576"/>
              <a:gd name="connsiteY63" fmla="*/ 569358 h 2838293"/>
              <a:gd name="connsiteX64" fmla="*/ 2500448 w 2836576"/>
              <a:gd name="connsiteY64" fmla="*/ 499204 h 2838293"/>
              <a:gd name="connsiteX65" fmla="*/ 2627356 w 2836576"/>
              <a:gd name="connsiteY65" fmla="*/ 682078 h 2838293"/>
              <a:gd name="connsiteX66" fmla="*/ 2513848 w 2836576"/>
              <a:gd name="connsiteY66" fmla="*/ 813715 h 2838293"/>
              <a:gd name="connsiteX67" fmla="*/ 2405070 w 2836576"/>
              <a:gd name="connsiteY67" fmla="*/ 951658 h 2838293"/>
              <a:gd name="connsiteX68" fmla="*/ 2442906 w 2836576"/>
              <a:gd name="connsiteY68" fmla="*/ 1050189 h 2838293"/>
              <a:gd name="connsiteX69" fmla="*/ 2472071 w 2836576"/>
              <a:gd name="connsiteY69" fmla="*/ 1132955 h 2838293"/>
              <a:gd name="connsiteX70" fmla="*/ 2569026 w 2836576"/>
              <a:gd name="connsiteY70" fmla="*/ 1141626 h 2838293"/>
              <a:gd name="connsiteX71" fmla="*/ 2738499 w 2836576"/>
              <a:gd name="connsiteY71" fmla="*/ 1156602 h 2838293"/>
              <a:gd name="connsiteX72" fmla="*/ 2810229 w 2836576"/>
              <a:gd name="connsiteY72" fmla="*/ 1162120 h 2838293"/>
              <a:gd name="connsiteX73" fmla="*/ 2819688 w 2836576"/>
              <a:gd name="connsiteY73" fmla="*/ 1257498 h 2838293"/>
              <a:gd name="connsiteX74" fmla="*/ 2828359 w 2836576"/>
              <a:gd name="connsiteY74" fmla="*/ 1377311 h 2838293"/>
              <a:gd name="connsiteX75" fmla="*/ 2828359 w 2836576"/>
              <a:gd name="connsiteY75" fmla="*/ 1400959 h 2838293"/>
              <a:gd name="connsiteX76" fmla="*/ 2666768 w 2836576"/>
              <a:gd name="connsiteY76" fmla="*/ 1444312 h 2838293"/>
              <a:gd name="connsiteX77" fmla="*/ 2502025 w 2836576"/>
              <a:gd name="connsiteY77" fmla="*/ 1503431 h 2838293"/>
              <a:gd name="connsiteX78" fmla="*/ 2487048 w 2836576"/>
              <a:gd name="connsiteY78" fmla="*/ 1598021 h 2838293"/>
              <a:gd name="connsiteX79" fmla="*/ 2469706 w 2836576"/>
              <a:gd name="connsiteY79" fmla="*/ 1688669 h 2838293"/>
              <a:gd name="connsiteX80" fmla="*/ 2606861 w 2836576"/>
              <a:gd name="connsiteY80" fmla="*/ 1798235 h 2838293"/>
              <a:gd name="connsiteX81" fmla="*/ 2747958 w 2836576"/>
              <a:gd name="connsiteY81" fmla="*/ 1895190 h 2838293"/>
              <a:gd name="connsiteX82" fmla="*/ 2699086 w 2836576"/>
              <a:gd name="connsiteY82" fmla="*/ 2000815 h 2838293"/>
              <a:gd name="connsiteX83" fmla="*/ 2639180 w 2836576"/>
              <a:gd name="connsiteY83" fmla="*/ 2106440 h 2838293"/>
              <a:gd name="connsiteX84" fmla="*/ 2479954 w 2836576"/>
              <a:gd name="connsiteY84" fmla="*/ 2067027 h 2838293"/>
              <a:gd name="connsiteX85" fmla="*/ 2308116 w 2836576"/>
              <a:gd name="connsiteY85" fmla="*/ 2033921 h 2838293"/>
              <a:gd name="connsiteX86" fmla="*/ 2245056 w 2836576"/>
              <a:gd name="connsiteY86" fmla="*/ 2117475 h 2838293"/>
              <a:gd name="connsiteX87" fmla="*/ 2181208 w 2836576"/>
              <a:gd name="connsiteY87" fmla="*/ 2193935 h 2838293"/>
              <a:gd name="connsiteX88" fmla="*/ 2248997 w 2836576"/>
              <a:gd name="connsiteY88" fmla="*/ 2337396 h 2838293"/>
              <a:gd name="connsiteX89" fmla="*/ 2321516 w 2836576"/>
              <a:gd name="connsiteY89" fmla="*/ 2489528 h 2838293"/>
              <a:gd name="connsiteX90" fmla="*/ 2227715 w 2836576"/>
              <a:gd name="connsiteY90" fmla="*/ 2566776 h 2838293"/>
              <a:gd name="connsiteX91" fmla="*/ 2131549 w 2836576"/>
              <a:gd name="connsiteY91" fmla="*/ 2634565 h 2838293"/>
              <a:gd name="connsiteX92" fmla="*/ 2011735 w 2836576"/>
              <a:gd name="connsiteY92" fmla="*/ 2515540 h 2838293"/>
              <a:gd name="connsiteX93" fmla="*/ 1891921 w 2836576"/>
              <a:gd name="connsiteY93" fmla="*/ 2395727 h 2838293"/>
              <a:gd name="connsiteX94" fmla="*/ 1821768 w 2836576"/>
              <a:gd name="connsiteY94" fmla="*/ 2424103 h 2838293"/>
              <a:gd name="connsiteX95" fmla="*/ 1720084 w 2836576"/>
              <a:gd name="connsiteY95" fmla="*/ 2460363 h 2838293"/>
              <a:gd name="connsiteX96" fmla="*/ 1668848 w 2836576"/>
              <a:gd name="connsiteY96" fmla="*/ 2683437 h 2838293"/>
              <a:gd name="connsiteX97" fmla="*/ 1659389 w 2836576"/>
              <a:gd name="connsiteY97" fmla="*/ 2807191 h 2838293"/>
              <a:gd name="connsiteX98" fmla="*/ 1627071 w 2836576"/>
              <a:gd name="connsiteY98" fmla="*/ 2811921 h 2838293"/>
              <a:gd name="connsiteX99" fmla="*/ 1426068 w 2836576"/>
              <a:gd name="connsiteY99" fmla="*/ 2831627 h 2838293"/>
              <a:gd name="connsiteX100" fmla="*/ 1386655 w 2836576"/>
              <a:gd name="connsiteY100" fmla="*/ 2703931 h 2838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2836576" h="2838293">
                <a:moveTo>
                  <a:pt x="1386655" y="2703931"/>
                </a:moveTo>
                <a:cubicBezTo>
                  <a:pt x="1367737" y="2632989"/>
                  <a:pt x="1347243" y="2558894"/>
                  <a:pt x="1340937" y="2539187"/>
                </a:cubicBezTo>
                <a:lnTo>
                  <a:pt x="1330690" y="2502928"/>
                </a:lnTo>
                <a:lnTo>
                  <a:pt x="1281030" y="2497410"/>
                </a:lnTo>
                <a:cubicBezTo>
                  <a:pt x="1254230" y="2494257"/>
                  <a:pt x="1208511" y="2486375"/>
                  <a:pt x="1179346" y="2480069"/>
                </a:cubicBezTo>
                <a:cubicBezTo>
                  <a:pt x="1150181" y="2472975"/>
                  <a:pt x="1122593" y="2469822"/>
                  <a:pt x="1118651" y="2472186"/>
                </a:cubicBezTo>
                <a:cubicBezTo>
                  <a:pt x="1114710" y="2475339"/>
                  <a:pt x="1071357" y="2534458"/>
                  <a:pt x="1023273" y="2605400"/>
                </a:cubicBezTo>
                <a:cubicBezTo>
                  <a:pt x="974402" y="2675554"/>
                  <a:pt x="931837" y="2736249"/>
                  <a:pt x="928684" y="2739402"/>
                </a:cubicBezTo>
                <a:cubicBezTo>
                  <a:pt x="924743" y="2744132"/>
                  <a:pt x="721375" y="2658213"/>
                  <a:pt x="710339" y="2647177"/>
                </a:cubicBezTo>
                <a:cubicBezTo>
                  <a:pt x="708763" y="2646389"/>
                  <a:pt x="727681" y="2571506"/>
                  <a:pt x="752117" y="2481645"/>
                </a:cubicBezTo>
                <a:cubicBezTo>
                  <a:pt x="775764" y="2390997"/>
                  <a:pt x="794682" y="2316902"/>
                  <a:pt x="793105" y="2316114"/>
                </a:cubicBezTo>
                <a:cubicBezTo>
                  <a:pt x="772611" y="2301137"/>
                  <a:pt x="687480" y="2233348"/>
                  <a:pt x="661468" y="2210488"/>
                </a:cubicBezTo>
                <a:lnTo>
                  <a:pt x="625997" y="2179747"/>
                </a:lnTo>
                <a:lnTo>
                  <a:pt x="321734" y="2326361"/>
                </a:lnTo>
                <a:lnTo>
                  <a:pt x="254733" y="2231771"/>
                </a:lnTo>
                <a:cubicBezTo>
                  <a:pt x="217685" y="2179747"/>
                  <a:pt x="187732" y="2134817"/>
                  <a:pt x="187732" y="2131664"/>
                </a:cubicBezTo>
                <a:cubicBezTo>
                  <a:pt x="187732" y="2128511"/>
                  <a:pt x="241333" y="2073333"/>
                  <a:pt x="305969" y="2007909"/>
                </a:cubicBezTo>
                <a:lnTo>
                  <a:pt x="424206" y="1889672"/>
                </a:lnTo>
                <a:lnTo>
                  <a:pt x="398194" y="1826612"/>
                </a:lnTo>
                <a:cubicBezTo>
                  <a:pt x="383217" y="1791929"/>
                  <a:pt x="367452" y="1746999"/>
                  <a:pt x="361934" y="1726505"/>
                </a:cubicBezTo>
                <a:cubicBezTo>
                  <a:pt x="350111" y="1683151"/>
                  <a:pt x="360358" y="1686304"/>
                  <a:pt x="179849" y="1672904"/>
                </a:cubicBezTo>
                <a:cubicBezTo>
                  <a:pt x="121519" y="1668175"/>
                  <a:pt x="58459" y="1662657"/>
                  <a:pt x="41118" y="1660292"/>
                </a:cubicBezTo>
                <a:lnTo>
                  <a:pt x="8800" y="1656351"/>
                </a:lnTo>
                <a:lnTo>
                  <a:pt x="-1447" y="1542843"/>
                </a:lnTo>
                <a:cubicBezTo>
                  <a:pt x="-6965" y="1479784"/>
                  <a:pt x="-10118" y="1426183"/>
                  <a:pt x="-6965" y="1423818"/>
                </a:cubicBezTo>
                <a:cubicBezTo>
                  <a:pt x="-4600" y="1421453"/>
                  <a:pt x="66342" y="1400171"/>
                  <a:pt x="150684" y="1377311"/>
                </a:cubicBezTo>
                <a:cubicBezTo>
                  <a:pt x="235027" y="1354452"/>
                  <a:pt x="308334" y="1333958"/>
                  <a:pt x="313063" y="1330805"/>
                </a:cubicBezTo>
                <a:cubicBezTo>
                  <a:pt x="317792" y="1327652"/>
                  <a:pt x="321734" y="1311887"/>
                  <a:pt x="321734" y="1296122"/>
                </a:cubicBezTo>
                <a:cubicBezTo>
                  <a:pt x="321734" y="1280357"/>
                  <a:pt x="328828" y="1235427"/>
                  <a:pt x="336710" y="1196015"/>
                </a:cubicBezTo>
                <a:cubicBezTo>
                  <a:pt x="344593" y="1157391"/>
                  <a:pt x="350111" y="1122708"/>
                  <a:pt x="348534" y="1119555"/>
                </a:cubicBezTo>
                <a:cubicBezTo>
                  <a:pt x="346169" y="1116402"/>
                  <a:pt x="284686" y="1072260"/>
                  <a:pt x="211379" y="1021812"/>
                </a:cubicBezTo>
                <a:cubicBezTo>
                  <a:pt x="137284" y="971364"/>
                  <a:pt x="77377" y="926434"/>
                  <a:pt x="77377" y="922493"/>
                </a:cubicBezTo>
                <a:cubicBezTo>
                  <a:pt x="77377" y="913822"/>
                  <a:pt x="163296" y="725431"/>
                  <a:pt x="170390" y="717549"/>
                </a:cubicBezTo>
                <a:cubicBezTo>
                  <a:pt x="175120" y="712819"/>
                  <a:pt x="411594" y="769573"/>
                  <a:pt x="484113" y="793220"/>
                </a:cubicBezTo>
                <a:cubicBezTo>
                  <a:pt x="497513" y="797162"/>
                  <a:pt x="507760" y="788491"/>
                  <a:pt x="544808" y="741196"/>
                </a:cubicBezTo>
                <a:cubicBezTo>
                  <a:pt x="568455" y="709666"/>
                  <a:pt x="599197" y="673407"/>
                  <a:pt x="612597" y="660795"/>
                </a:cubicBezTo>
                <a:cubicBezTo>
                  <a:pt x="625997" y="647395"/>
                  <a:pt x="637032" y="634783"/>
                  <a:pt x="637032" y="631630"/>
                </a:cubicBezTo>
                <a:cubicBezTo>
                  <a:pt x="637032" y="628477"/>
                  <a:pt x="604714" y="557535"/>
                  <a:pt x="566090" y="474769"/>
                </a:cubicBezTo>
                <a:cubicBezTo>
                  <a:pt x="526678" y="391215"/>
                  <a:pt x="495148" y="321849"/>
                  <a:pt x="496725" y="321061"/>
                </a:cubicBezTo>
                <a:cubicBezTo>
                  <a:pt x="516431" y="303719"/>
                  <a:pt x="681963" y="191000"/>
                  <a:pt x="688269" y="191000"/>
                </a:cubicBezTo>
                <a:cubicBezTo>
                  <a:pt x="692998" y="191000"/>
                  <a:pt x="748964" y="243812"/>
                  <a:pt x="813600" y="308449"/>
                </a:cubicBezTo>
                <a:lnTo>
                  <a:pt x="931049" y="425897"/>
                </a:lnTo>
                <a:lnTo>
                  <a:pt x="971249" y="407768"/>
                </a:lnTo>
                <a:cubicBezTo>
                  <a:pt x="993320" y="398309"/>
                  <a:pt x="1036674" y="382544"/>
                  <a:pt x="1066627" y="372297"/>
                </a:cubicBezTo>
                <a:cubicBezTo>
                  <a:pt x="1097369" y="362838"/>
                  <a:pt x="1124169" y="351802"/>
                  <a:pt x="1128110" y="349437"/>
                </a:cubicBezTo>
                <a:cubicBezTo>
                  <a:pt x="1131263" y="346284"/>
                  <a:pt x="1139146" y="271401"/>
                  <a:pt x="1146240" y="182329"/>
                </a:cubicBezTo>
                <a:cubicBezTo>
                  <a:pt x="1153334" y="94045"/>
                  <a:pt x="1161217" y="19162"/>
                  <a:pt x="1164370" y="16009"/>
                </a:cubicBezTo>
                <a:cubicBezTo>
                  <a:pt x="1166734" y="12856"/>
                  <a:pt x="1220335" y="5762"/>
                  <a:pt x="1282607" y="244"/>
                </a:cubicBezTo>
                <a:cubicBezTo>
                  <a:pt x="1374832" y="-8427"/>
                  <a:pt x="1396114" y="-9215"/>
                  <a:pt x="1399267" y="-544"/>
                </a:cubicBezTo>
                <a:cubicBezTo>
                  <a:pt x="1401632" y="4974"/>
                  <a:pt x="1422126" y="78280"/>
                  <a:pt x="1444986" y="161835"/>
                </a:cubicBezTo>
                <a:lnTo>
                  <a:pt x="1485974" y="313178"/>
                </a:lnTo>
                <a:lnTo>
                  <a:pt x="1512775" y="318696"/>
                </a:lnTo>
                <a:cubicBezTo>
                  <a:pt x="1527751" y="321849"/>
                  <a:pt x="1575834" y="330520"/>
                  <a:pt x="1620765" y="338402"/>
                </a:cubicBezTo>
                <a:lnTo>
                  <a:pt x="1701166" y="353379"/>
                </a:lnTo>
                <a:lnTo>
                  <a:pt x="1798120" y="213859"/>
                </a:lnTo>
                <a:cubicBezTo>
                  <a:pt x="1891133" y="79857"/>
                  <a:pt x="1895074" y="75127"/>
                  <a:pt x="1913992" y="83798"/>
                </a:cubicBezTo>
                <a:cubicBezTo>
                  <a:pt x="1925028" y="88528"/>
                  <a:pt x="1973111" y="110599"/>
                  <a:pt x="2021982" y="133458"/>
                </a:cubicBezTo>
                <a:lnTo>
                  <a:pt x="2110266" y="174447"/>
                </a:lnTo>
                <a:lnTo>
                  <a:pt x="2070854" y="322637"/>
                </a:lnTo>
                <a:cubicBezTo>
                  <a:pt x="2049571" y="403826"/>
                  <a:pt x="2029865" y="477922"/>
                  <a:pt x="2027500" y="487381"/>
                </a:cubicBezTo>
                <a:cubicBezTo>
                  <a:pt x="2024347" y="500781"/>
                  <a:pt x="2031441" y="510240"/>
                  <a:pt x="2065336" y="533887"/>
                </a:cubicBezTo>
                <a:cubicBezTo>
                  <a:pt x="2088195" y="550440"/>
                  <a:pt x="2125243" y="581970"/>
                  <a:pt x="2148102" y="603253"/>
                </a:cubicBezTo>
                <a:lnTo>
                  <a:pt x="2189091" y="641877"/>
                </a:lnTo>
                <a:lnTo>
                  <a:pt x="2343587" y="569358"/>
                </a:lnTo>
                <a:cubicBezTo>
                  <a:pt x="2427929" y="529158"/>
                  <a:pt x="2498872" y="497628"/>
                  <a:pt x="2500448" y="499204"/>
                </a:cubicBezTo>
                <a:cubicBezTo>
                  <a:pt x="2511484" y="511816"/>
                  <a:pt x="2624991" y="674983"/>
                  <a:pt x="2627356" y="682078"/>
                </a:cubicBezTo>
                <a:cubicBezTo>
                  <a:pt x="2628932" y="687595"/>
                  <a:pt x="2577696" y="746714"/>
                  <a:pt x="2513848" y="813715"/>
                </a:cubicBezTo>
                <a:cubicBezTo>
                  <a:pt x="2409800" y="921705"/>
                  <a:pt x="2397188" y="937470"/>
                  <a:pt x="2405070" y="951658"/>
                </a:cubicBezTo>
                <a:cubicBezTo>
                  <a:pt x="2409800" y="960329"/>
                  <a:pt x="2426353" y="1004471"/>
                  <a:pt x="2442906" y="1050189"/>
                </a:cubicBezTo>
                <a:lnTo>
                  <a:pt x="2472071" y="1132955"/>
                </a:lnTo>
                <a:lnTo>
                  <a:pt x="2569026" y="1141626"/>
                </a:lnTo>
                <a:cubicBezTo>
                  <a:pt x="2622626" y="1147143"/>
                  <a:pt x="2699086" y="1153449"/>
                  <a:pt x="2738499" y="1156602"/>
                </a:cubicBezTo>
                <a:lnTo>
                  <a:pt x="2810229" y="1162120"/>
                </a:lnTo>
                <a:lnTo>
                  <a:pt x="2819688" y="1257498"/>
                </a:lnTo>
                <a:cubicBezTo>
                  <a:pt x="2824418" y="1310310"/>
                  <a:pt x="2828359" y="1364699"/>
                  <a:pt x="2828359" y="1377311"/>
                </a:cubicBezTo>
                <a:lnTo>
                  <a:pt x="2828359" y="1400959"/>
                </a:lnTo>
                <a:lnTo>
                  <a:pt x="2666768" y="1444312"/>
                </a:lnTo>
                <a:cubicBezTo>
                  <a:pt x="2527248" y="1481360"/>
                  <a:pt x="2504389" y="1489243"/>
                  <a:pt x="2502025" y="1503431"/>
                </a:cubicBezTo>
                <a:cubicBezTo>
                  <a:pt x="2500448" y="1512102"/>
                  <a:pt x="2493354" y="1554667"/>
                  <a:pt x="2487048" y="1598021"/>
                </a:cubicBezTo>
                <a:cubicBezTo>
                  <a:pt x="2479954" y="1641374"/>
                  <a:pt x="2472859" y="1682363"/>
                  <a:pt x="2469706" y="1688669"/>
                </a:cubicBezTo>
                <a:cubicBezTo>
                  <a:pt x="2466553" y="1697340"/>
                  <a:pt x="2504389" y="1727293"/>
                  <a:pt x="2606861" y="1798235"/>
                </a:cubicBezTo>
                <a:lnTo>
                  <a:pt x="2747958" y="1895190"/>
                </a:lnTo>
                <a:lnTo>
                  <a:pt x="2699086" y="2000815"/>
                </a:lnTo>
                <a:cubicBezTo>
                  <a:pt x="2669133" y="2066239"/>
                  <a:pt x="2646274" y="2105652"/>
                  <a:pt x="2639180" y="2106440"/>
                </a:cubicBezTo>
                <a:cubicBezTo>
                  <a:pt x="2632874" y="2106440"/>
                  <a:pt x="2561143" y="2088310"/>
                  <a:pt x="2479954" y="2067027"/>
                </a:cubicBezTo>
                <a:cubicBezTo>
                  <a:pt x="2329399" y="2026827"/>
                  <a:pt x="2308116" y="2022886"/>
                  <a:pt x="2308116" y="2033921"/>
                </a:cubicBezTo>
                <a:cubicBezTo>
                  <a:pt x="2308116" y="2037862"/>
                  <a:pt x="2279739" y="2074910"/>
                  <a:pt x="2245056" y="2117475"/>
                </a:cubicBezTo>
                <a:lnTo>
                  <a:pt x="2181208" y="2193935"/>
                </a:lnTo>
                <a:lnTo>
                  <a:pt x="2248997" y="2337396"/>
                </a:lnTo>
                <a:cubicBezTo>
                  <a:pt x="2286833" y="2416221"/>
                  <a:pt x="2319151" y="2484798"/>
                  <a:pt x="2321516" y="2489528"/>
                </a:cubicBezTo>
                <a:cubicBezTo>
                  <a:pt x="2323093" y="2495046"/>
                  <a:pt x="2281315" y="2529728"/>
                  <a:pt x="2227715" y="2566776"/>
                </a:cubicBezTo>
                <a:lnTo>
                  <a:pt x="2131549" y="2634565"/>
                </a:lnTo>
                <a:lnTo>
                  <a:pt x="2011735" y="2515540"/>
                </a:lnTo>
                <a:lnTo>
                  <a:pt x="1891921" y="2395727"/>
                </a:lnTo>
                <a:lnTo>
                  <a:pt x="1821768" y="2424103"/>
                </a:lnTo>
                <a:cubicBezTo>
                  <a:pt x="1783932" y="2439080"/>
                  <a:pt x="1737425" y="2455633"/>
                  <a:pt x="1720084" y="2460363"/>
                </a:cubicBezTo>
                <a:cubicBezTo>
                  <a:pt x="1682248" y="2470610"/>
                  <a:pt x="1686189" y="2454845"/>
                  <a:pt x="1668848" y="2683437"/>
                </a:cubicBezTo>
                <a:lnTo>
                  <a:pt x="1659389" y="2807191"/>
                </a:lnTo>
                <a:lnTo>
                  <a:pt x="1627071" y="2811921"/>
                </a:lnTo>
                <a:cubicBezTo>
                  <a:pt x="1595541" y="2815862"/>
                  <a:pt x="1437103" y="2831627"/>
                  <a:pt x="1426068" y="2831627"/>
                </a:cubicBezTo>
                <a:cubicBezTo>
                  <a:pt x="1423703" y="2831627"/>
                  <a:pt x="1405573" y="2774085"/>
                  <a:pt x="1386655" y="2703931"/>
                </a:cubicBezTo>
                <a:close/>
              </a:path>
            </a:pathLst>
          </a:custGeom>
          <a:solidFill>
            <a:srgbClr val="E7E6E6">
              <a:alpha val="21176"/>
            </a:srgbClr>
          </a:solidFill>
          <a:ln w="51608" cap="flat">
            <a:solidFill>
              <a:srgbClr val="FFFFFF"/>
            </a:solidFill>
            <a:prstDash val="solid"/>
            <a:round/>
          </a:ln>
        </p:spPr>
        <p:txBody>
          <a:bodyPr rtlCol="0" anchor="ctr"/>
          <a:lstStyle/>
          <a:p>
            <a:endParaRPr lang="it-IT"/>
          </a:p>
        </p:txBody>
      </p:sp>
      <p:sp>
        <p:nvSpPr>
          <p:cNvPr id="7" name="Titolo 1">
            <a:extLst>
              <a:ext uri="{FF2B5EF4-FFF2-40B4-BE49-F238E27FC236}">
                <a16:creationId xmlns:a16="http://schemas.microsoft.com/office/drawing/2014/main" id="{1FC0E646-4ACA-6745-9D34-98783B1B56EA}"/>
              </a:ext>
            </a:extLst>
          </p:cNvPr>
          <p:cNvSpPr>
            <a:spLocks noGrp="1"/>
          </p:cNvSpPr>
          <p:nvPr>
            <p:ph type="title"/>
          </p:nvPr>
        </p:nvSpPr>
        <p:spPr>
          <a:xfrm>
            <a:off x="0" y="0"/>
            <a:ext cx="12192000" cy="579753"/>
          </a:xfrm>
        </p:spPr>
        <p:style>
          <a:lnRef idx="2">
            <a:schemeClr val="accent1">
              <a:shade val="15000"/>
            </a:schemeClr>
          </a:lnRef>
          <a:fillRef idx="1">
            <a:schemeClr val="accent1"/>
          </a:fillRef>
          <a:effectRef idx="0">
            <a:schemeClr val="accent1"/>
          </a:effectRef>
          <a:fontRef idx="minor">
            <a:schemeClr val="lt1"/>
          </a:fontRef>
        </p:style>
        <p:txBody>
          <a:bodyPr>
            <a:normAutofit/>
          </a:bodyPr>
          <a:lstStyle/>
          <a:p>
            <a:pPr algn="ctr"/>
            <a:r>
              <a:rPr lang="it-IT">
                <a:solidFill>
                  <a:schemeClr val="accent4">
                    <a:lumMod val="60000"/>
                    <a:lumOff val="40000"/>
                  </a:schemeClr>
                </a:solidFill>
              </a:rPr>
              <a:t>SOME RESULTS FROM THE MENTIMETER AT FIRST WORKSHOP</a:t>
            </a:r>
            <a:endParaRPr lang="en-US">
              <a:solidFill>
                <a:schemeClr val="accent4">
                  <a:lumMod val="60000"/>
                  <a:lumOff val="40000"/>
                </a:schemeClr>
              </a:solidFill>
            </a:endParaRPr>
          </a:p>
        </p:txBody>
      </p:sp>
      <p:pic>
        <p:nvPicPr>
          <p:cNvPr id="3" name="Immagine 2">
            <a:extLst>
              <a:ext uri="{FF2B5EF4-FFF2-40B4-BE49-F238E27FC236}">
                <a16:creationId xmlns:a16="http://schemas.microsoft.com/office/drawing/2014/main" id="{7DEA7838-0339-F340-C17F-253130292391}"/>
              </a:ext>
            </a:extLst>
          </p:cNvPr>
          <p:cNvPicPr>
            <a:picLocks noChangeAspect="1"/>
          </p:cNvPicPr>
          <p:nvPr/>
        </p:nvPicPr>
        <p:blipFill>
          <a:blip r:embed="rId6"/>
          <a:stretch>
            <a:fillRect/>
          </a:stretch>
        </p:blipFill>
        <p:spPr>
          <a:xfrm>
            <a:off x="1724024" y="790074"/>
            <a:ext cx="8960375" cy="5151846"/>
          </a:xfrm>
          <a:prstGeom prst="rect">
            <a:avLst/>
          </a:prstGeom>
        </p:spPr>
      </p:pic>
      <p:sp>
        <p:nvSpPr>
          <p:cNvPr id="4" name="Footer Placeholder 4">
            <a:extLst>
              <a:ext uri="{FF2B5EF4-FFF2-40B4-BE49-F238E27FC236}">
                <a16:creationId xmlns:a16="http://schemas.microsoft.com/office/drawing/2014/main" id="{921BCC7B-5A09-E5C4-FBDD-990F505281F0}"/>
              </a:ext>
            </a:extLst>
          </p:cNvPr>
          <p:cNvSpPr>
            <a:spLocks noGrp="1"/>
          </p:cNvSpPr>
          <p:nvPr>
            <p:ph type="ftr" sz="quarter" idx="11"/>
          </p:nvPr>
        </p:nvSpPr>
        <p:spPr>
          <a:xfrm>
            <a:off x="4038600" y="6356352"/>
            <a:ext cx="4114800" cy="365125"/>
          </a:xfrm>
        </p:spPr>
        <p:txBody>
          <a:bodyPr/>
          <a:lstStyle/>
          <a:p>
            <a:pPr>
              <a:spcAft>
                <a:spcPts val="600"/>
              </a:spcAft>
            </a:pPr>
            <a:r>
              <a:rPr lang="en-US"/>
              <a:t>2nd Workshop on INSPIRE SOIL-</a:t>
            </a:r>
            <a:r>
              <a:rPr lang="en-US" err="1"/>
              <a:t>Geopackage</a:t>
            </a:r>
            <a:r>
              <a:rPr lang="en-US"/>
              <a:t> 2</a:t>
            </a:r>
            <a:r>
              <a:rPr lang="en-US" baseline="30000"/>
              <a:t>nd</a:t>
            </a:r>
            <a:r>
              <a:rPr lang="en-US"/>
              <a:t> December 2024</a:t>
            </a:r>
            <a:endParaRPr lang="en-GB"/>
          </a:p>
        </p:txBody>
      </p:sp>
    </p:spTree>
    <p:extLst>
      <p:ext uri="{BB962C8B-B14F-4D97-AF65-F5344CB8AC3E}">
        <p14:creationId xmlns:p14="http://schemas.microsoft.com/office/powerpoint/2010/main" val="1815914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1F6A5-B222-BA20-A630-A6761EC520C9}"/>
            </a:ext>
          </a:extLst>
        </p:cNvPr>
        <p:cNvGrpSpPr/>
        <p:nvPr/>
      </p:nvGrpSpPr>
      <p:grpSpPr>
        <a:xfrm>
          <a:off x="0" y="0"/>
          <a:ext cx="0" cy="0"/>
          <a:chOff x="0" y="0"/>
          <a:chExt cx="0" cy="0"/>
        </a:xfrm>
      </p:grpSpPr>
      <p:pic>
        <p:nvPicPr>
          <p:cNvPr id="10" name="Elemento grafico 9">
            <a:extLst>
              <a:ext uri="{FF2B5EF4-FFF2-40B4-BE49-F238E27FC236}">
                <a16:creationId xmlns:a16="http://schemas.microsoft.com/office/drawing/2014/main" id="{6008A9E0-ECAD-675A-01FB-829563BBB7D5}"/>
              </a:ext>
            </a:extLst>
          </p:cNvPr>
          <p:cNvPicPr>
            <a:picLocks noGrp="1" noRot="1" noMove="1" noResize="1" noEditPoints="1" noAdjustHandles="1" noChangeArrowheads="1" noChangeShapeType="1" noCrop="1"/>
          </p:cNvPicPr>
          <p:nvPr/>
        </p:nvPicPr>
        <p:blipFill>
          <a:blip r:embed="rId3">
            <a:extLst>
              <a:ext uri="{96DAC541-7B7A-43D3-8B79-37D633B846F1}">
                <asvg:svgBlip xmlns:asvg="http://schemas.microsoft.com/office/drawing/2016/SVG/main" r:embed="rId4"/>
              </a:ext>
            </a:extLst>
          </a:blip>
          <a:stretch>
            <a:fillRect/>
          </a:stretch>
        </p:blipFill>
        <p:spPr>
          <a:xfrm>
            <a:off x="8586507" y="5941920"/>
            <a:ext cx="1581150" cy="876300"/>
          </a:xfrm>
          <a:prstGeom prst="rect">
            <a:avLst/>
          </a:prstGeom>
        </p:spPr>
      </p:pic>
      <p:pic>
        <p:nvPicPr>
          <p:cNvPr id="11" name="Immagine 10" descr="Immagine che contiene Carattere, testo, Elementi grafici, schermata&#10;&#10;Descrizione generata automaticamente">
            <a:extLst>
              <a:ext uri="{FF2B5EF4-FFF2-40B4-BE49-F238E27FC236}">
                <a16:creationId xmlns:a16="http://schemas.microsoft.com/office/drawing/2014/main" id="{1CAC62DE-9701-DD72-23B7-A79AD08C5DB0}"/>
              </a:ext>
            </a:extLst>
          </p:cNvPr>
          <p:cNvPicPr>
            <a:picLocks noGrp="1" noRo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10322503" y="6077558"/>
            <a:ext cx="1614287" cy="605023"/>
          </a:xfrm>
          <a:prstGeom prst="rect">
            <a:avLst/>
          </a:prstGeom>
        </p:spPr>
      </p:pic>
      <p:sp>
        <p:nvSpPr>
          <p:cNvPr id="17" name="Elemento grafico 13">
            <a:extLst>
              <a:ext uri="{FF2B5EF4-FFF2-40B4-BE49-F238E27FC236}">
                <a16:creationId xmlns:a16="http://schemas.microsoft.com/office/drawing/2014/main" id="{57C3D439-42C6-2CDB-AFDA-BE13D9F9D675}"/>
              </a:ext>
            </a:extLst>
          </p:cNvPr>
          <p:cNvSpPr/>
          <p:nvPr/>
        </p:nvSpPr>
        <p:spPr>
          <a:xfrm rot="1352519" flipV="1">
            <a:off x="7998012" y="1500175"/>
            <a:ext cx="2836576" cy="2838293"/>
          </a:xfrm>
          <a:custGeom>
            <a:avLst/>
            <a:gdLst>
              <a:gd name="connsiteX0" fmla="*/ 1386655 w 2836576"/>
              <a:gd name="connsiteY0" fmla="*/ 2703931 h 2838293"/>
              <a:gd name="connsiteX1" fmla="*/ 1340937 w 2836576"/>
              <a:gd name="connsiteY1" fmla="*/ 2539187 h 2838293"/>
              <a:gd name="connsiteX2" fmla="*/ 1330690 w 2836576"/>
              <a:gd name="connsiteY2" fmla="*/ 2502928 h 2838293"/>
              <a:gd name="connsiteX3" fmla="*/ 1281030 w 2836576"/>
              <a:gd name="connsiteY3" fmla="*/ 2497410 h 2838293"/>
              <a:gd name="connsiteX4" fmla="*/ 1179346 w 2836576"/>
              <a:gd name="connsiteY4" fmla="*/ 2480069 h 2838293"/>
              <a:gd name="connsiteX5" fmla="*/ 1118651 w 2836576"/>
              <a:gd name="connsiteY5" fmla="*/ 2472186 h 2838293"/>
              <a:gd name="connsiteX6" fmla="*/ 1023273 w 2836576"/>
              <a:gd name="connsiteY6" fmla="*/ 2605400 h 2838293"/>
              <a:gd name="connsiteX7" fmla="*/ 928684 w 2836576"/>
              <a:gd name="connsiteY7" fmla="*/ 2739402 h 2838293"/>
              <a:gd name="connsiteX8" fmla="*/ 710339 w 2836576"/>
              <a:gd name="connsiteY8" fmla="*/ 2647177 h 2838293"/>
              <a:gd name="connsiteX9" fmla="*/ 752117 w 2836576"/>
              <a:gd name="connsiteY9" fmla="*/ 2481645 h 2838293"/>
              <a:gd name="connsiteX10" fmla="*/ 793105 w 2836576"/>
              <a:gd name="connsiteY10" fmla="*/ 2316114 h 2838293"/>
              <a:gd name="connsiteX11" fmla="*/ 661468 w 2836576"/>
              <a:gd name="connsiteY11" fmla="*/ 2210488 h 2838293"/>
              <a:gd name="connsiteX12" fmla="*/ 625997 w 2836576"/>
              <a:gd name="connsiteY12" fmla="*/ 2179747 h 2838293"/>
              <a:gd name="connsiteX13" fmla="*/ 321734 w 2836576"/>
              <a:gd name="connsiteY13" fmla="*/ 2326361 h 2838293"/>
              <a:gd name="connsiteX14" fmla="*/ 254733 w 2836576"/>
              <a:gd name="connsiteY14" fmla="*/ 2231771 h 2838293"/>
              <a:gd name="connsiteX15" fmla="*/ 187732 w 2836576"/>
              <a:gd name="connsiteY15" fmla="*/ 2131664 h 2838293"/>
              <a:gd name="connsiteX16" fmla="*/ 305969 w 2836576"/>
              <a:gd name="connsiteY16" fmla="*/ 2007909 h 2838293"/>
              <a:gd name="connsiteX17" fmla="*/ 424206 w 2836576"/>
              <a:gd name="connsiteY17" fmla="*/ 1889672 h 2838293"/>
              <a:gd name="connsiteX18" fmla="*/ 398194 w 2836576"/>
              <a:gd name="connsiteY18" fmla="*/ 1826612 h 2838293"/>
              <a:gd name="connsiteX19" fmla="*/ 361934 w 2836576"/>
              <a:gd name="connsiteY19" fmla="*/ 1726505 h 2838293"/>
              <a:gd name="connsiteX20" fmla="*/ 179849 w 2836576"/>
              <a:gd name="connsiteY20" fmla="*/ 1672904 h 2838293"/>
              <a:gd name="connsiteX21" fmla="*/ 41118 w 2836576"/>
              <a:gd name="connsiteY21" fmla="*/ 1660292 h 2838293"/>
              <a:gd name="connsiteX22" fmla="*/ 8800 w 2836576"/>
              <a:gd name="connsiteY22" fmla="*/ 1656351 h 2838293"/>
              <a:gd name="connsiteX23" fmla="*/ -1447 w 2836576"/>
              <a:gd name="connsiteY23" fmla="*/ 1542843 h 2838293"/>
              <a:gd name="connsiteX24" fmla="*/ -6965 w 2836576"/>
              <a:gd name="connsiteY24" fmla="*/ 1423818 h 2838293"/>
              <a:gd name="connsiteX25" fmla="*/ 150684 w 2836576"/>
              <a:gd name="connsiteY25" fmla="*/ 1377311 h 2838293"/>
              <a:gd name="connsiteX26" fmla="*/ 313063 w 2836576"/>
              <a:gd name="connsiteY26" fmla="*/ 1330805 h 2838293"/>
              <a:gd name="connsiteX27" fmla="*/ 321734 w 2836576"/>
              <a:gd name="connsiteY27" fmla="*/ 1296122 h 2838293"/>
              <a:gd name="connsiteX28" fmla="*/ 336710 w 2836576"/>
              <a:gd name="connsiteY28" fmla="*/ 1196015 h 2838293"/>
              <a:gd name="connsiteX29" fmla="*/ 348534 w 2836576"/>
              <a:gd name="connsiteY29" fmla="*/ 1119555 h 2838293"/>
              <a:gd name="connsiteX30" fmla="*/ 211379 w 2836576"/>
              <a:gd name="connsiteY30" fmla="*/ 1021812 h 2838293"/>
              <a:gd name="connsiteX31" fmla="*/ 77377 w 2836576"/>
              <a:gd name="connsiteY31" fmla="*/ 922493 h 2838293"/>
              <a:gd name="connsiteX32" fmla="*/ 170390 w 2836576"/>
              <a:gd name="connsiteY32" fmla="*/ 717549 h 2838293"/>
              <a:gd name="connsiteX33" fmla="*/ 484113 w 2836576"/>
              <a:gd name="connsiteY33" fmla="*/ 793220 h 2838293"/>
              <a:gd name="connsiteX34" fmla="*/ 544808 w 2836576"/>
              <a:gd name="connsiteY34" fmla="*/ 741196 h 2838293"/>
              <a:gd name="connsiteX35" fmla="*/ 612597 w 2836576"/>
              <a:gd name="connsiteY35" fmla="*/ 660795 h 2838293"/>
              <a:gd name="connsiteX36" fmla="*/ 637032 w 2836576"/>
              <a:gd name="connsiteY36" fmla="*/ 631630 h 2838293"/>
              <a:gd name="connsiteX37" fmla="*/ 566090 w 2836576"/>
              <a:gd name="connsiteY37" fmla="*/ 474769 h 2838293"/>
              <a:gd name="connsiteX38" fmla="*/ 496725 w 2836576"/>
              <a:gd name="connsiteY38" fmla="*/ 321061 h 2838293"/>
              <a:gd name="connsiteX39" fmla="*/ 688269 w 2836576"/>
              <a:gd name="connsiteY39" fmla="*/ 191000 h 2838293"/>
              <a:gd name="connsiteX40" fmla="*/ 813600 w 2836576"/>
              <a:gd name="connsiteY40" fmla="*/ 308449 h 2838293"/>
              <a:gd name="connsiteX41" fmla="*/ 931049 w 2836576"/>
              <a:gd name="connsiteY41" fmla="*/ 425897 h 2838293"/>
              <a:gd name="connsiteX42" fmla="*/ 971249 w 2836576"/>
              <a:gd name="connsiteY42" fmla="*/ 407768 h 2838293"/>
              <a:gd name="connsiteX43" fmla="*/ 1066627 w 2836576"/>
              <a:gd name="connsiteY43" fmla="*/ 372297 h 2838293"/>
              <a:gd name="connsiteX44" fmla="*/ 1128110 w 2836576"/>
              <a:gd name="connsiteY44" fmla="*/ 349437 h 2838293"/>
              <a:gd name="connsiteX45" fmla="*/ 1146240 w 2836576"/>
              <a:gd name="connsiteY45" fmla="*/ 182329 h 2838293"/>
              <a:gd name="connsiteX46" fmla="*/ 1164370 w 2836576"/>
              <a:gd name="connsiteY46" fmla="*/ 16009 h 2838293"/>
              <a:gd name="connsiteX47" fmla="*/ 1282607 w 2836576"/>
              <a:gd name="connsiteY47" fmla="*/ 244 h 2838293"/>
              <a:gd name="connsiteX48" fmla="*/ 1399267 w 2836576"/>
              <a:gd name="connsiteY48" fmla="*/ -544 h 2838293"/>
              <a:gd name="connsiteX49" fmla="*/ 1444986 w 2836576"/>
              <a:gd name="connsiteY49" fmla="*/ 161835 h 2838293"/>
              <a:gd name="connsiteX50" fmla="*/ 1485974 w 2836576"/>
              <a:gd name="connsiteY50" fmla="*/ 313178 h 2838293"/>
              <a:gd name="connsiteX51" fmla="*/ 1512775 w 2836576"/>
              <a:gd name="connsiteY51" fmla="*/ 318696 h 2838293"/>
              <a:gd name="connsiteX52" fmla="*/ 1620765 w 2836576"/>
              <a:gd name="connsiteY52" fmla="*/ 338402 h 2838293"/>
              <a:gd name="connsiteX53" fmla="*/ 1701166 w 2836576"/>
              <a:gd name="connsiteY53" fmla="*/ 353379 h 2838293"/>
              <a:gd name="connsiteX54" fmla="*/ 1798120 w 2836576"/>
              <a:gd name="connsiteY54" fmla="*/ 213859 h 2838293"/>
              <a:gd name="connsiteX55" fmla="*/ 1913992 w 2836576"/>
              <a:gd name="connsiteY55" fmla="*/ 83798 h 2838293"/>
              <a:gd name="connsiteX56" fmla="*/ 2021982 w 2836576"/>
              <a:gd name="connsiteY56" fmla="*/ 133458 h 2838293"/>
              <a:gd name="connsiteX57" fmla="*/ 2110266 w 2836576"/>
              <a:gd name="connsiteY57" fmla="*/ 174447 h 2838293"/>
              <a:gd name="connsiteX58" fmla="*/ 2070854 w 2836576"/>
              <a:gd name="connsiteY58" fmla="*/ 322637 h 2838293"/>
              <a:gd name="connsiteX59" fmla="*/ 2027500 w 2836576"/>
              <a:gd name="connsiteY59" fmla="*/ 487381 h 2838293"/>
              <a:gd name="connsiteX60" fmla="*/ 2065336 w 2836576"/>
              <a:gd name="connsiteY60" fmla="*/ 533887 h 2838293"/>
              <a:gd name="connsiteX61" fmla="*/ 2148102 w 2836576"/>
              <a:gd name="connsiteY61" fmla="*/ 603253 h 2838293"/>
              <a:gd name="connsiteX62" fmla="*/ 2189091 w 2836576"/>
              <a:gd name="connsiteY62" fmla="*/ 641877 h 2838293"/>
              <a:gd name="connsiteX63" fmla="*/ 2343587 w 2836576"/>
              <a:gd name="connsiteY63" fmla="*/ 569358 h 2838293"/>
              <a:gd name="connsiteX64" fmla="*/ 2500448 w 2836576"/>
              <a:gd name="connsiteY64" fmla="*/ 499204 h 2838293"/>
              <a:gd name="connsiteX65" fmla="*/ 2627356 w 2836576"/>
              <a:gd name="connsiteY65" fmla="*/ 682078 h 2838293"/>
              <a:gd name="connsiteX66" fmla="*/ 2513848 w 2836576"/>
              <a:gd name="connsiteY66" fmla="*/ 813715 h 2838293"/>
              <a:gd name="connsiteX67" fmla="*/ 2405070 w 2836576"/>
              <a:gd name="connsiteY67" fmla="*/ 951658 h 2838293"/>
              <a:gd name="connsiteX68" fmla="*/ 2442906 w 2836576"/>
              <a:gd name="connsiteY68" fmla="*/ 1050189 h 2838293"/>
              <a:gd name="connsiteX69" fmla="*/ 2472071 w 2836576"/>
              <a:gd name="connsiteY69" fmla="*/ 1132955 h 2838293"/>
              <a:gd name="connsiteX70" fmla="*/ 2569026 w 2836576"/>
              <a:gd name="connsiteY70" fmla="*/ 1141626 h 2838293"/>
              <a:gd name="connsiteX71" fmla="*/ 2738499 w 2836576"/>
              <a:gd name="connsiteY71" fmla="*/ 1156602 h 2838293"/>
              <a:gd name="connsiteX72" fmla="*/ 2810229 w 2836576"/>
              <a:gd name="connsiteY72" fmla="*/ 1162120 h 2838293"/>
              <a:gd name="connsiteX73" fmla="*/ 2819688 w 2836576"/>
              <a:gd name="connsiteY73" fmla="*/ 1257498 h 2838293"/>
              <a:gd name="connsiteX74" fmla="*/ 2828359 w 2836576"/>
              <a:gd name="connsiteY74" fmla="*/ 1377311 h 2838293"/>
              <a:gd name="connsiteX75" fmla="*/ 2828359 w 2836576"/>
              <a:gd name="connsiteY75" fmla="*/ 1400959 h 2838293"/>
              <a:gd name="connsiteX76" fmla="*/ 2666768 w 2836576"/>
              <a:gd name="connsiteY76" fmla="*/ 1444312 h 2838293"/>
              <a:gd name="connsiteX77" fmla="*/ 2502025 w 2836576"/>
              <a:gd name="connsiteY77" fmla="*/ 1503431 h 2838293"/>
              <a:gd name="connsiteX78" fmla="*/ 2487048 w 2836576"/>
              <a:gd name="connsiteY78" fmla="*/ 1598021 h 2838293"/>
              <a:gd name="connsiteX79" fmla="*/ 2469706 w 2836576"/>
              <a:gd name="connsiteY79" fmla="*/ 1688669 h 2838293"/>
              <a:gd name="connsiteX80" fmla="*/ 2606861 w 2836576"/>
              <a:gd name="connsiteY80" fmla="*/ 1798235 h 2838293"/>
              <a:gd name="connsiteX81" fmla="*/ 2747958 w 2836576"/>
              <a:gd name="connsiteY81" fmla="*/ 1895190 h 2838293"/>
              <a:gd name="connsiteX82" fmla="*/ 2699086 w 2836576"/>
              <a:gd name="connsiteY82" fmla="*/ 2000815 h 2838293"/>
              <a:gd name="connsiteX83" fmla="*/ 2639180 w 2836576"/>
              <a:gd name="connsiteY83" fmla="*/ 2106440 h 2838293"/>
              <a:gd name="connsiteX84" fmla="*/ 2479954 w 2836576"/>
              <a:gd name="connsiteY84" fmla="*/ 2067027 h 2838293"/>
              <a:gd name="connsiteX85" fmla="*/ 2308116 w 2836576"/>
              <a:gd name="connsiteY85" fmla="*/ 2033921 h 2838293"/>
              <a:gd name="connsiteX86" fmla="*/ 2245056 w 2836576"/>
              <a:gd name="connsiteY86" fmla="*/ 2117475 h 2838293"/>
              <a:gd name="connsiteX87" fmla="*/ 2181208 w 2836576"/>
              <a:gd name="connsiteY87" fmla="*/ 2193935 h 2838293"/>
              <a:gd name="connsiteX88" fmla="*/ 2248997 w 2836576"/>
              <a:gd name="connsiteY88" fmla="*/ 2337396 h 2838293"/>
              <a:gd name="connsiteX89" fmla="*/ 2321516 w 2836576"/>
              <a:gd name="connsiteY89" fmla="*/ 2489528 h 2838293"/>
              <a:gd name="connsiteX90" fmla="*/ 2227715 w 2836576"/>
              <a:gd name="connsiteY90" fmla="*/ 2566776 h 2838293"/>
              <a:gd name="connsiteX91" fmla="*/ 2131549 w 2836576"/>
              <a:gd name="connsiteY91" fmla="*/ 2634565 h 2838293"/>
              <a:gd name="connsiteX92" fmla="*/ 2011735 w 2836576"/>
              <a:gd name="connsiteY92" fmla="*/ 2515540 h 2838293"/>
              <a:gd name="connsiteX93" fmla="*/ 1891921 w 2836576"/>
              <a:gd name="connsiteY93" fmla="*/ 2395727 h 2838293"/>
              <a:gd name="connsiteX94" fmla="*/ 1821768 w 2836576"/>
              <a:gd name="connsiteY94" fmla="*/ 2424103 h 2838293"/>
              <a:gd name="connsiteX95" fmla="*/ 1720084 w 2836576"/>
              <a:gd name="connsiteY95" fmla="*/ 2460363 h 2838293"/>
              <a:gd name="connsiteX96" fmla="*/ 1668848 w 2836576"/>
              <a:gd name="connsiteY96" fmla="*/ 2683437 h 2838293"/>
              <a:gd name="connsiteX97" fmla="*/ 1659389 w 2836576"/>
              <a:gd name="connsiteY97" fmla="*/ 2807191 h 2838293"/>
              <a:gd name="connsiteX98" fmla="*/ 1627071 w 2836576"/>
              <a:gd name="connsiteY98" fmla="*/ 2811921 h 2838293"/>
              <a:gd name="connsiteX99" fmla="*/ 1426068 w 2836576"/>
              <a:gd name="connsiteY99" fmla="*/ 2831627 h 2838293"/>
              <a:gd name="connsiteX100" fmla="*/ 1386655 w 2836576"/>
              <a:gd name="connsiteY100" fmla="*/ 2703931 h 2838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2836576" h="2838293">
                <a:moveTo>
                  <a:pt x="1386655" y="2703931"/>
                </a:moveTo>
                <a:cubicBezTo>
                  <a:pt x="1367737" y="2632989"/>
                  <a:pt x="1347243" y="2558894"/>
                  <a:pt x="1340937" y="2539187"/>
                </a:cubicBezTo>
                <a:lnTo>
                  <a:pt x="1330690" y="2502928"/>
                </a:lnTo>
                <a:lnTo>
                  <a:pt x="1281030" y="2497410"/>
                </a:lnTo>
                <a:cubicBezTo>
                  <a:pt x="1254230" y="2494257"/>
                  <a:pt x="1208511" y="2486375"/>
                  <a:pt x="1179346" y="2480069"/>
                </a:cubicBezTo>
                <a:cubicBezTo>
                  <a:pt x="1150181" y="2472975"/>
                  <a:pt x="1122593" y="2469822"/>
                  <a:pt x="1118651" y="2472186"/>
                </a:cubicBezTo>
                <a:cubicBezTo>
                  <a:pt x="1114710" y="2475339"/>
                  <a:pt x="1071357" y="2534458"/>
                  <a:pt x="1023273" y="2605400"/>
                </a:cubicBezTo>
                <a:cubicBezTo>
                  <a:pt x="974402" y="2675554"/>
                  <a:pt x="931837" y="2736249"/>
                  <a:pt x="928684" y="2739402"/>
                </a:cubicBezTo>
                <a:cubicBezTo>
                  <a:pt x="924743" y="2744132"/>
                  <a:pt x="721375" y="2658213"/>
                  <a:pt x="710339" y="2647177"/>
                </a:cubicBezTo>
                <a:cubicBezTo>
                  <a:pt x="708763" y="2646389"/>
                  <a:pt x="727681" y="2571506"/>
                  <a:pt x="752117" y="2481645"/>
                </a:cubicBezTo>
                <a:cubicBezTo>
                  <a:pt x="775764" y="2390997"/>
                  <a:pt x="794682" y="2316902"/>
                  <a:pt x="793105" y="2316114"/>
                </a:cubicBezTo>
                <a:cubicBezTo>
                  <a:pt x="772611" y="2301137"/>
                  <a:pt x="687480" y="2233348"/>
                  <a:pt x="661468" y="2210488"/>
                </a:cubicBezTo>
                <a:lnTo>
                  <a:pt x="625997" y="2179747"/>
                </a:lnTo>
                <a:lnTo>
                  <a:pt x="321734" y="2326361"/>
                </a:lnTo>
                <a:lnTo>
                  <a:pt x="254733" y="2231771"/>
                </a:lnTo>
                <a:cubicBezTo>
                  <a:pt x="217685" y="2179747"/>
                  <a:pt x="187732" y="2134817"/>
                  <a:pt x="187732" y="2131664"/>
                </a:cubicBezTo>
                <a:cubicBezTo>
                  <a:pt x="187732" y="2128511"/>
                  <a:pt x="241333" y="2073333"/>
                  <a:pt x="305969" y="2007909"/>
                </a:cubicBezTo>
                <a:lnTo>
                  <a:pt x="424206" y="1889672"/>
                </a:lnTo>
                <a:lnTo>
                  <a:pt x="398194" y="1826612"/>
                </a:lnTo>
                <a:cubicBezTo>
                  <a:pt x="383217" y="1791929"/>
                  <a:pt x="367452" y="1746999"/>
                  <a:pt x="361934" y="1726505"/>
                </a:cubicBezTo>
                <a:cubicBezTo>
                  <a:pt x="350111" y="1683151"/>
                  <a:pt x="360358" y="1686304"/>
                  <a:pt x="179849" y="1672904"/>
                </a:cubicBezTo>
                <a:cubicBezTo>
                  <a:pt x="121519" y="1668175"/>
                  <a:pt x="58459" y="1662657"/>
                  <a:pt x="41118" y="1660292"/>
                </a:cubicBezTo>
                <a:lnTo>
                  <a:pt x="8800" y="1656351"/>
                </a:lnTo>
                <a:lnTo>
                  <a:pt x="-1447" y="1542843"/>
                </a:lnTo>
                <a:cubicBezTo>
                  <a:pt x="-6965" y="1479784"/>
                  <a:pt x="-10118" y="1426183"/>
                  <a:pt x="-6965" y="1423818"/>
                </a:cubicBezTo>
                <a:cubicBezTo>
                  <a:pt x="-4600" y="1421453"/>
                  <a:pt x="66342" y="1400171"/>
                  <a:pt x="150684" y="1377311"/>
                </a:cubicBezTo>
                <a:cubicBezTo>
                  <a:pt x="235027" y="1354452"/>
                  <a:pt x="308334" y="1333958"/>
                  <a:pt x="313063" y="1330805"/>
                </a:cubicBezTo>
                <a:cubicBezTo>
                  <a:pt x="317792" y="1327652"/>
                  <a:pt x="321734" y="1311887"/>
                  <a:pt x="321734" y="1296122"/>
                </a:cubicBezTo>
                <a:cubicBezTo>
                  <a:pt x="321734" y="1280357"/>
                  <a:pt x="328828" y="1235427"/>
                  <a:pt x="336710" y="1196015"/>
                </a:cubicBezTo>
                <a:cubicBezTo>
                  <a:pt x="344593" y="1157391"/>
                  <a:pt x="350111" y="1122708"/>
                  <a:pt x="348534" y="1119555"/>
                </a:cubicBezTo>
                <a:cubicBezTo>
                  <a:pt x="346169" y="1116402"/>
                  <a:pt x="284686" y="1072260"/>
                  <a:pt x="211379" y="1021812"/>
                </a:cubicBezTo>
                <a:cubicBezTo>
                  <a:pt x="137284" y="971364"/>
                  <a:pt x="77377" y="926434"/>
                  <a:pt x="77377" y="922493"/>
                </a:cubicBezTo>
                <a:cubicBezTo>
                  <a:pt x="77377" y="913822"/>
                  <a:pt x="163296" y="725431"/>
                  <a:pt x="170390" y="717549"/>
                </a:cubicBezTo>
                <a:cubicBezTo>
                  <a:pt x="175120" y="712819"/>
                  <a:pt x="411594" y="769573"/>
                  <a:pt x="484113" y="793220"/>
                </a:cubicBezTo>
                <a:cubicBezTo>
                  <a:pt x="497513" y="797162"/>
                  <a:pt x="507760" y="788491"/>
                  <a:pt x="544808" y="741196"/>
                </a:cubicBezTo>
                <a:cubicBezTo>
                  <a:pt x="568455" y="709666"/>
                  <a:pt x="599197" y="673407"/>
                  <a:pt x="612597" y="660795"/>
                </a:cubicBezTo>
                <a:cubicBezTo>
                  <a:pt x="625997" y="647395"/>
                  <a:pt x="637032" y="634783"/>
                  <a:pt x="637032" y="631630"/>
                </a:cubicBezTo>
                <a:cubicBezTo>
                  <a:pt x="637032" y="628477"/>
                  <a:pt x="604714" y="557535"/>
                  <a:pt x="566090" y="474769"/>
                </a:cubicBezTo>
                <a:cubicBezTo>
                  <a:pt x="526678" y="391215"/>
                  <a:pt x="495148" y="321849"/>
                  <a:pt x="496725" y="321061"/>
                </a:cubicBezTo>
                <a:cubicBezTo>
                  <a:pt x="516431" y="303719"/>
                  <a:pt x="681963" y="191000"/>
                  <a:pt x="688269" y="191000"/>
                </a:cubicBezTo>
                <a:cubicBezTo>
                  <a:pt x="692998" y="191000"/>
                  <a:pt x="748964" y="243812"/>
                  <a:pt x="813600" y="308449"/>
                </a:cubicBezTo>
                <a:lnTo>
                  <a:pt x="931049" y="425897"/>
                </a:lnTo>
                <a:lnTo>
                  <a:pt x="971249" y="407768"/>
                </a:lnTo>
                <a:cubicBezTo>
                  <a:pt x="993320" y="398309"/>
                  <a:pt x="1036674" y="382544"/>
                  <a:pt x="1066627" y="372297"/>
                </a:cubicBezTo>
                <a:cubicBezTo>
                  <a:pt x="1097369" y="362838"/>
                  <a:pt x="1124169" y="351802"/>
                  <a:pt x="1128110" y="349437"/>
                </a:cubicBezTo>
                <a:cubicBezTo>
                  <a:pt x="1131263" y="346284"/>
                  <a:pt x="1139146" y="271401"/>
                  <a:pt x="1146240" y="182329"/>
                </a:cubicBezTo>
                <a:cubicBezTo>
                  <a:pt x="1153334" y="94045"/>
                  <a:pt x="1161217" y="19162"/>
                  <a:pt x="1164370" y="16009"/>
                </a:cubicBezTo>
                <a:cubicBezTo>
                  <a:pt x="1166734" y="12856"/>
                  <a:pt x="1220335" y="5762"/>
                  <a:pt x="1282607" y="244"/>
                </a:cubicBezTo>
                <a:cubicBezTo>
                  <a:pt x="1374832" y="-8427"/>
                  <a:pt x="1396114" y="-9215"/>
                  <a:pt x="1399267" y="-544"/>
                </a:cubicBezTo>
                <a:cubicBezTo>
                  <a:pt x="1401632" y="4974"/>
                  <a:pt x="1422126" y="78280"/>
                  <a:pt x="1444986" y="161835"/>
                </a:cubicBezTo>
                <a:lnTo>
                  <a:pt x="1485974" y="313178"/>
                </a:lnTo>
                <a:lnTo>
                  <a:pt x="1512775" y="318696"/>
                </a:lnTo>
                <a:cubicBezTo>
                  <a:pt x="1527751" y="321849"/>
                  <a:pt x="1575834" y="330520"/>
                  <a:pt x="1620765" y="338402"/>
                </a:cubicBezTo>
                <a:lnTo>
                  <a:pt x="1701166" y="353379"/>
                </a:lnTo>
                <a:lnTo>
                  <a:pt x="1798120" y="213859"/>
                </a:lnTo>
                <a:cubicBezTo>
                  <a:pt x="1891133" y="79857"/>
                  <a:pt x="1895074" y="75127"/>
                  <a:pt x="1913992" y="83798"/>
                </a:cubicBezTo>
                <a:cubicBezTo>
                  <a:pt x="1925028" y="88528"/>
                  <a:pt x="1973111" y="110599"/>
                  <a:pt x="2021982" y="133458"/>
                </a:cubicBezTo>
                <a:lnTo>
                  <a:pt x="2110266" y="174447"/>
                </a:lnTo>
                <a:lnTo>
                  <a:pt x="2070854" y="322637"/>
                </a:lnTo>
                <a:cubicBezTo>
                  <a:pt x="2049571" y="403826"/>
                  <a:pt x="2029865" y="477922"/>
                  <a:pt x="2027500" y="487381"/>
                </a:cubicBezTo>
                <a:cubicBezTo>
                  <a:pt x="2024347" y="500781"/>
                  <a:pt x="2031441" y="510240"/>
                  <a:pt x="2065336" y="533887"/>
                </a:cubicBezTo>
                <a:cubicBezTo>
                  <a:pt x="2088195" y="550440"/>
                  <a:pt x="2125243" y="581970"/>
                  <a:pt x="2148102" y="603253"/>
                </a:cubicBezTo>
                <a:lnTo>
                  <a:pt x="2189091" y="641877"/>
                </a:lnTo>
                <a:lnTo>
                  <a:pt x="2343587" y="569358"/>
                </a:lnTo>
                <a:cubicBezTo>
                  <a:pt x="2427929" y="529158"/>
                  <a:pt x="2498872" y="497628"/>
                  <a:pt x="2500448" y="499204"/>
                </a:cubicBezTo>
                <a:cubicBezTo>
                  <a:pt x="2511484" y="511816"/>
                  <a:pt x="2624991" y="674983"/>
                  <a:pt x="2627356" y="682078"/>
                </a:cubicBezTo>
                <a:cubicBezTo>
                  <a:pt x="2628932" y="687595"/>
                  <a:pt x="2577696" y="746714"/>
                  <a:pt x="2513848" y="813715"/>
                </a:cubicBezTo>
                <a:cubicBezTo>
                  <a:pt x="2409800" y="921705"/>
                  <a:pt x="2397188" y="937470"/>
                  <a:pt x="2405070" y="951658"/>
                </a:cubicBezTo>
                <a:cubicBezTo>
                  <a:pt x="2409800" y="960329"/>
                  <a:pt x="2426353" y="1004471"/>
                  <a:pt x="2442906" y="1050189"/>
                </a:cubicBezTo>
                <a:lnTo>
                  <a:pt x="2472071" y="1132955"/>
                </a:lnTo>
                <a:lnTo>
                  <a:pt x="2569026" y="1141626"/>
                </a:lnTo>
                <a:cubicBezTo>
                  <a:pt x="2622626" y="1147143"/>
                  <a:pt x="2699086" y="1153449"/>
                  <a:pt x="2738499" y="1156602"/>
                </a:cubicBezTo>
                <a:lnTo>
                  <a:pt x="2810229" y="1162120"/>
                </a:lnTo>
                <a:lnTo>
                  <a:pt x="2819688" y="1257498"/>
                </a:lnTo>
                <a:cubicBezTo>
                  <a:pt x="2824418" y="1310310"/>
                  <a:pt x="2828359" y="1364699"/>
                  <a:pt x="2828359" y="1377311"/>
                </a:cubicBezTo>
                <a:lnTo>
                  <a:pt x="2828359" y="1400959"/>
                </a:lnTo>
                <a:lnTo>
                  <a:pt x="2666768" y="1444312"/>
                </a:lnTo>
                <a:cubicBezTo>
                  <a:pt x="2527248" y="1481360"/>
                  <a:pt x="2504389" y="1489243"/>
                  <a:pt x="2502025" y="1503431"/>
                </a:cubicBezTo>
                <a:cubicBezTo>
                  <a:pt x="2500448" y="1512102"/>
                  <a:pt x="2493354" y="1554667"/>
                  <a:pt x="2487048" y="1598021"/>
                </a:cubicBezTo>
                <a:cubicBezTo>
                  <a:pt x="2479954" y="1641374"/>
                  <a:pt x="2472859" y="1682363"/>
                  <a:pt x="2469706" y="1688669"/>
                </a:cubicBezTo>
                <a:cubicBezTo>
                  <a:pt x="2466553" y="1697340"/>
                  <a:pt x="2504389" y="1727293"/>
                  <a:pt x="2606861" y="1798235"/>
                </a:cubicBezTo>
                <a:lnTo>
                  <a:pt x="2747958" y="1895190"/>
                </a:lnTo>
                <a:lnTo>
                  <a:pt x="2699086" y="2000815"/>
                </a:lnTo>
                <a:cubicBezTo>
                  <a:pt x="2669133" y="2066239"/>
                  <a:pt x="2646274" y="2105652"/>
                  <a:pt x="2639180" y="2106440"/>
                </a:cubicBezTo>
                <a:cubicBezTo>
                  <a:pt x="2632874" y="2106440"/>
                  <a:pt x="2561143" y="2088310"/>
                  <a:pt x="2479954" y="2067027"/>
                </a:cubicBezTo>
                <a:cubicBezTo>
                  <a:pt x="2329399" y="2026827"/>
                  <a:pt x="2308116" y="2022886"/>
                  <a:pt x="2308116" y="2033921"/>
                </a:cubicBezTo>
                <a:cubicBezTo>
                  <a:pt x="2308116" y="2037862"/>
                  <a:pt x="2279739" y="2074910"/>
                  <a:pt x="2245056" y="2117475"/>
                </a:cubicBezTo>
                <a:lnTo>
                  <a:pt x="2181208" y="2193935"/>
                </a:lnTo>
                <a:lnTo>
                  <a:pt x="2248997" y="2337396"/>
                </a:lnTo>
                <a:cubicBezTo>
                  <a:pt x="2286833" y="2416221"/>
                  <a:pt x="2319151" y="2484798"/>
                  <a:pt x="2321516" y="2489528"/>
                </a:cubicBezTo>
                <a:cubicBezTo>
                  <a:pt x="2323093" y="2495046"/>
                  <a:pt x="2281315" y="2529728"/>
                  <a:pt x="2227715" y="2566776"/>
                </a:cubicBezTo>
                <a:lnTo>
                  <a:pt x="2131549" y="2634565"/>
                </a:lnTo>
                <a:lnTo>
                  <a:pt x="2011735" y="2515540"/>
                </a:lnTo>
                <a:lnTo>
                  <a:pt x="1891921" y="2395727"/>
                </a:lnTo>
                <a:lnTo>
                  <a:pt x="1821768" y="2424103"/>
                </a:lnTo>
                <a:cubicBezTo>
                  <a:pt x="1783932" y="2439080"/>
                  <a:pt x="1737425" y="2455633"/>
                  <a:pt x="1720084" y="2460363"/>
                </a:cubicBezTo>
                <a:cubicBezTo>
                  <a:pt x="1682248" y="2470610"/>
                  <a:pt x="1686189" y="2454845"/>
                  <a:pt x="1668848" y="2683437"/>
                </a:cubicBezTo>
                <a:lnTo>
                  <a:pt x="1659389" y="2807191"/>
                </a:lnTo>
                <a:lnTo>
                  <a:pt x="1627071" y="2811921"/>
                </a:lnTo>
                <a:cubicBezTo>
                  <a:pt x="1595541" y="2815862"/>
                  <a:pt x="1437103" y="2831627"/>
                  <a:pt x="1426068" y="2831627"/>
                </a:cubicBezTo>
                <a:cubicBezTo>
                  <a:pt x="1423703" y="2831627"/>
                  <a:pt x="1405573" y="2774085"/>
                  <a:pt x="1386655" y="2703931"/>
                </a:cubicBezTo>
                <a:close/>
              </a:path>
            </a:pathLst>
          </a:custGeom>
          <a:solidFill>
            <a:srgbClr val="E7E6E6">
              <a:alpha val="21176"/>
            </a:srgbClr>
          </a:solidFill>
          <a:ln w="51608" cap="flat">
            <a:solidFill>
              <a:srgbClr val="FFFFFF"/>
            </a:solidFill>
            <a:prstDash val="solid"/>
            <a:round/>
          </a:ln>
        </p:spPr>
        <p:txBody>
          <a:bodyPr rtlCol="0" anchor="ctr"/>
          <a:lstStyle/>
          <a:p>
            <a:endParaRPr lang="it-IT"/>
          </a:p>
        </p:txBody>
      </p:sp>
      <p:sp>
        <p:nvSpPr>
          <p:cNvPr id="7" name="Titolo 1">
            <a:extLst>
              <a:ext uri="{FF2B5EF4-FFF2-40B4-BE49-F238E27FC236}">
                <a16:creationId xmlns:a16="http://schemas.microsoft.com/office/drawing/2014/main" id="{813E59CF-314D-1FA8-5EEC-73BF272A21BA}"/>
              </a:ext>
            </a:extLst>
          </p:cNvPr>
          <p:cNvSpPr>
            <a:spLocks noGrp="1"/>
          </p:cNvSpPr>
          <p:nvPr>
            <p:ph type="title"/>
          </p:nvPr>
        </p:nvSpPr>
        <p:spPr>
          <a:xfrm>
            <a:off x="0" y="0"/>
            <a:ext cx="12192000" cy="579753"/>
          </a:xfrm>
        </p:spPr>
        <p:style>
          <a:lnRef idx="2">
            <a:schemeClr val="accent1">
              <a:shade val="15000"/>
            </a:schemeClr>
          </a:lnRef>
          <a:fillRef idx="1">
            <a:schemeClr val="accent1"/>
          </a:fillRef>
          <a:effectRef idx="0">
            <a:schemeClr val="accent1"/>
          </a:effectRef>
          <a:fontRef idx="minor">
            <a:schemeClr val="lt1"/>
          </a:fontRef>
        </p:style>
        <p:txBody>
          <a:bodyPr>
            <a:normAutofit/>
          </a:bodyPr>
          <a:lstStyle/>
          <a:p>
            <a:pPr algn="ctr"/>
            <a:r>
              <a:rPr lang="it-IT">
                <a:solidFill>
                  <a:schemeClr val="accent4">
                    <a:lumMod val="60000"/>
                    <a:lumOff val="40000"/>
                  </a:schemeClr>
                </a:solidFill>
              </a:rPr>
              <a:t>SOME RESULTS FROM THE MENTIMETER AT FIRST WORKSHOP</a:t>
            </a:r>
            <a:endParaRPr lang="en-US">
              <a:solidFill>
                <a:schemeClr val="accent4">
                  <a:lumMod val="60000"/>
                  <a:lumOff val="40000"/>
                </a:schemeClr>
              </a:solidFill>
            </a:endParaRPr>
          </a:p>
        </p:txBody>
      </p:sp>
      <p:pic>
        <p:nvPicPr>
          <p:cNvPr id="4" name="Immagine 3">
            <a:extLst>
              <a:ext uri="{FF2B5EF4-FFF2-40B4-BE49-F238E27FC236}">
                <a16:creationId xmlns:a16="http://schemas.microsoft.com/office/drawing/2014/main" id="{AE1104BD-0184-5575-9349-C134409CDA87}"/>
              </a:ext>
            </a:extLst>
          </p:cNvPr>
          <p:cNvPicPr>
            <a:picLocks noChangeAspect="1"/>
          </p:cNvPicPr>
          <p:nvPr/>
        </p:nvPicPr>
        <p:blipFill>
          <a:blip r:embed="rId6"/>
          <a:stretch>
            <a:fillRect/>
          </a:stretch>
        </p:blipFill>
        <p:spPr>
          <a:xfrm>
            <a:off x="666339" y="640226"/>
            <a:ext cx="10859321" cy="5376859"/>
          </a:xfrm>
          <a:prstGeom prst="rect">
            <a:avLst/>
          </a:prstGeom>
        </p:spPr>
      </p:pic>
      <p:sp>
        <p:nvSpPr>
          <p:cNvPr id="6" name="Rettangolo con angoli arrotondati 5">
            <a:extLst>
              <a:ext uri="{FF2B5EF4-FFF2-40B4-BE49-F238E27FC236}">
                <a16:creationId xmlns:a16="http://schemas.microsoft.com/office/drawing/2014/main" id="{1AA3B1DF-DA13-2949-3B0C-3C4D741E3598}"/>
              </a:ext>
            </a:extLst>
          </p:cNvPr>
          <p:cNvSpPr/>
          <p:nvPr/>
        </p:nvSpPr>
        <p:spPr>
          <a:xfrm>
            <a:off x="8782050" y="4076700"/>
            <a:ext cx="2581275" cy="1865220"/>
          </a:xfrm>
          <a:prstGeom prst="roundRect">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it-IT" sz="2400"/>
          </a:p>
          <a:p>
            <a:pPr algn="ctr"/>
            <a:endParaRPr lang="it-IT" sz="2400"/>
          </a:p>
          <a:p>
            <a:pPr algn="ctr"/>
            <a:r>
              <a:rPr lang="it-IT" sz="3600" b="1"/>
              <a:t>DONE</a:t>
            </a:r>
            <a:endParaRPr lang="en-US" sz="3600" b="1"/>
          </a:p>
        </p:txBody>
      </p:sp>
      <p:sp>
        <p:nvSpPr>
          <p:cNvPr id="8" name="Rettangolo con angoli arrotondati 7">
            <a:extLst>
              <a:ext uri="{FF2B5EF4-FFF2-40B4-BE49-F238E27FC236}">
                <a16:creationId xmlns:a16="http://schemas.microsoft.com/office/drawing/2014/main" id="{8DC75291-26F7-55D3-C52C-0BE658505360}"/>
              </a:ext>
            </a:extLst>
          </p:cNvPr>
          <p:cNvSpPr/>
          <p:nvPr/>
        </p:nvSpPr>
        <p:spPr>
          <a:xfrm>
            <a:off x="6095999" y="2124075"/>
            <a:ext cx="2581275" cy="1865220"/>
          </a:xfrm>
          <a:prstGeom prst="roundRect">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it-IT" sz="2400"/>
          </a:p>
          <a:p>
            <a:pPr algn="ctr"/>
            <a:endParaRPr lang="it-IT" sz="2400"/>
          </a:p>
          <a:p>
            <a:pPr algn="ctr"/>
            <a:r>
              <a:rPr lang="it-IT" sz="3600" b="1">
                <a:solidFill>
                  <a:schemeClr val="accent6"/>
                </a:solidFill>
              </a:rPr>
              <a:t>YES</a:t>
            </a:r>
            <a:endParaRPr lang="en-US" sz="3600" b="1">
              <a:solidFill>
                <a:schemeClr val="accent6"/>
              </a:solidFill>
            </a:endParaRPr>
          </a:p>
        </p:txBody>
      </p:sp>
      <p:sp>
        <p:nvSpPr>
          <p:cNvPr id="12" name="Rettangolo con angoli arrotondati 11">
            <a:extLst>
              <a:ext uri="{FF2B5EF4-FFF2-40B4-BE49-F238E27FC236}">
                <a16:creationId xmlns:a16="http://schemas.microsoft.com/office/drawing/2014/main" id="{910D1F47-AAB6-5926-B0FE-A333679CCE3B}"/>
              </a:ext>
            </a:extLst>
          </p:cNvPr>
          <p:cNvSpPr/>
          <p:nvPr/>
        </p:nvSpPr>
        <p:spPr>
          <a:xfrm>
            <a:off x="685183" y="4076700"/>
            <a:ext cx="2581275" cy="1865220"/>
          </a:xfrm>
          <a:prstGeom prst="round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it-IT" sz="2400"/>
          </a:p>
          <a:p>
            <a:pPr algn="ctr"/>
            <a:endParaRPr lang="it-IT" sz="1400"/>
          </a:p>
          <a:p>
            <a:pPr algn="ctr"/>
            <a:endParaRPr lang="it-IT" sz="1400"/>
          </a:p>
          <a:p>
            <a:pPr algn="ctr"/>
            <a:endParaRPr lang="it-IT" sz="1400"/>
          </a:p>
          <a:p>
            <a:pPr algn="ctr"/>
            <a:r>
              <a:rPr lang="it-IT" sz="1400" b="1" err="1"/>
              <a:t>Examples</a:t>
            </a:r>
            <a:r>
              <a:rPr lang="it-IT" sz="1400" b="1"/>
              <a:t> of input from </a:t>
            </a:r>
            <a:r>
              <a:rPr lang="it-IT" sz="1400" b="1" err="1"/>
              <a:t>other</a:t>
            </a:r>
            <a:r>
              <a:rPr lang="it-IT" sz="1400" b="1"/>
              <a:t> datasets </a:t>
            </a:r>
            <a:r>
              <a:rPr lang="it-IT" sz="1400" b="1" err="1"/>
              <a:t>at</a:t>
            </a:r>
            <a:r>
              <a:rPr lang="it-IT" sz="1400" b="1"/>
              <a:t> 3° and 4° workshop</a:t>
            </a:r>
            <a:endParaRPr lang="en-US" sz="1400" b="1"/>
          </a:p>
        </p:txBody>
      </p:sp>
      <p:sp>
        <p:nvSpPr>
          <p:cNvPr id="13" name="Rettangolo con angoli arrotondati 12">
            <a:extLst>
              <a:ext uri="{FF2B5EF4-FFF2-40B4-BE49-F238E27FC236}">
                <a16:creationId xmlns:a16="http://schemas.microsoft.com/office/drawing/2014/main" id="{4061E03A-DFC8-C648-367D-E36956AFD33B}"/>
              </a:ext>
            </a:extLst>
          </p:cNvPr>
          <p:cNvSpPr/>
          <p:nvPr/>
        </p:nvSpPr>
        <p:spPr>
          <a:xfrm>
            <a:off x="713759" y="2136315"/>
            <a:ext cx="2581275" cy="1865220"/>
          </a:xfrm>
          <a:prstGeom prst="round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it-IT" sz="2400"/>
          </a:p>
          <a:p>
            <a:pPr algn="ctr"/>
            <a:endParaRPr lang="it-IT" sz="1400"/>
          </a:p>
          <a:p>
            <a:pPr algn="ctr"/>
            <a:endParaRPr lang="it-IT" sz="1400"/>
          </a:p>
          <a:p>
            <a:pPr algn="ctr"/>
            <a:endParaRPr lang="it-IT" sz="1400"/>
          </a:p>
          <a:p>
            <a:pPr algn="ctr"/>
            <a:r>
              <a:rPr lang="it-IT" sz="1400" b="1" err="1"/>
              <a:t>Examples</a:t>
            </a:r>
            <a:r>
              <a:rPr lang="it-IT" sz="1400" b="1"/>
              <a:t> of input from </a:t>
            </a:r>
            <a:r>
              <a:rPr lang="it-IT" sz="1400" b="1" err="1"/>
              <a:t>other</a:t>
            </a:r>
            <a:r>
              <a:rPr lang="it-IT" sz="1400" b="1"/>
              <a:t> datasets </a:t>
            </a:r>
            <a:r>
              <a:rPr lang="it-IT" sz="1400" b="1" err="1"/>
              <a:t>at</a:t>
            </a:r>
            <a:r>
              <a:rPr lang="it-IT" sz="1400" b="1"/>
              <a:t> 3° and 4° workshop</a:t>
            </a:r>
            <a:endParaRPr lang="en-US" sz="1400" b="1"/>
          </a:p>
        </p:txBody>
      </p:sp>
      <p:sp>
        <p:nvSpPr>
          <p:cNvPr id="14" name="Rettangolo con angoli arrotondati 13">
            <a:extLst>
              <a:ext uri="{FF2B5EF4-FFF2-40B4-BE49-F238E27FC236}">
                <a16:creationId xmlns:a16="http://schemas.microsoft.com/office/drawing/2014/main" id="{7CC48CE9-DB17-C612-BD2E-11D64DD2CD4C}"/>
              </a:ext>
            </a:extLst>
          </p:cNvPr>
          <p:cNvSpPr/>
          <p:nvPr/>
        </p:nvSpPr>
        <p:spPr>
          <a:xfrm>
            <a:off x="3462001" y="4076700"/>
            <a:ext cx="2581275" cy="1865220"/>
          </a:xfrm>
          <a:prstGeom prst="round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it-IT" sz="2400"/>
          </a:p>
          <a:p>
            <a:pPr algn="ctr"/>
            <a:endParaRPr lang="it-IT" sz="1400"/>
          </a:p>
          <a:p>
            <a:pPr algn="ctr"/>
            <a:endParaRPr lang="it-IT" sz="1400"/>
          </a:p>
          <a:p>
            <a:pPr algn="ctr"/>
            <a:endParaRPr lang="it-IT" sz="1400"/>
          </a:p>
          <a:p>
            <a:pPr algn="ctr"/>
            <a:r>
              <a:rPr lang="it-IT" sz="1400" b="1" err="1"/>
              <a:t>Examples</a:t>
            </a:r>
            <a:r>
              <a:rPr lang="it-IT" sz="1400" b="1"/>
              <a:t> of input from </a:t>
            </a:r>
            <a:r>
              <a:rPr lang="it-IT" sz="1400" b="1" err="1"/>
              <a:t>other</a:t>
            </a:r>
            <a:r>
              <a:rPr lang="it-IT" sz="1400" b="1"/>
              <a:t> datasets </a:t>
            </a:r>
            <a:r>
              <a:rPr lang="it-IT" sz="1400" b="1" err="1"/>
              <a:t>at</a:t>
            </a:r>
            <a:r>
              <a:rPr lang="it-IT" sz="1400" b="1"/>
              <a:t> 3° and 4° workshop</a:t>
            </a:r>
            <a:endParaRPr lang="en-US" sz="1400" b="1"/>
          </a:p>
        </p:txBody>
      </p:sp>
      <p:sp>
        <p:nvSpPr>
          <p:cNvPr id="16" name="Rettangolo con angoli arrotondati 15">
            <a:extLst>
              <a:ext uri="{FF2B5EF4-FFF2-40B4-BE49-F238E27FC236}">
                <a16:creationId xmlns:a16="http://schemas.microsoft.com/office/drawing/2014/main" id="{45CF7C95-F2B3-2D98-841D-885D44B035B7}"/>
              </a:ext>
            </a:extLst>
          </p:cNvPr>
          <p:cNvSpPr/>
          <p:nvPr/>
        </p:nvSpPr>
        <p:spPr>
          <a:xfrm>
            <a:off x="3462001" y="2136315"/>
            <a:ext cx="2540947" cy="1852980"/>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it-IT"/>
          </a:p>
          <a:p>
            <a:pPr algn="ctr"/>
            <a:endParaRPr lang="it-IT" sz="1400"/>
          </a:p>
          <a:p>
            <a:pPr algn="ctr"/>
            <a:endParaRPr lang="it-IT" sz="1400"/>
          </a:p>
          <a:p>
            <a:pPr algn="ctr"/>
            <a:r>
              <a:rPr lang="it-IT" sz="1600" b="1" err="1"/>
              <a:t>It</a:t>
            </a:r>
            <a:r>
              <a:rPr lang="it-IT" sz="1600" b="1"/>
              <a:t> </a:t>
            </a:r>
            <a:r>
              <a:rPr lang="it-IT" sz="1600" b="1" err="1"/>
              <a:t>is</a:t>
            </a:r>
            <a:r>
              <a:rPr lang="it-IT" sz="1600" b="1"/>
              <a:t> «just» </a:t>
            </a:r>
            <a:r>
              <a:rPr lang="it-IT" sz="1600" b="1" err="1"/>
              <a:t>about</a:t>
            </a:r>
            <a:endParaRPr lang="it-IT" sz="1600" b="1"/>
          </a:p>
          <a:p>
            <a:pPr algn="ctr"/>
            <a:r>
              <a:rPr lang="it-IT" sz="1600" b="1"/>
              <a:t> </a:t>
            </a:r>
            <a:r>
              <a:rPr lang="it-IT" sz="1600" b="1" err="1"/>
              <a:t>adding</a:t>
            </a:r>
            <a:r>
              <a:rPr lang="it-IT" sz="1600" b="1"/>
              <a:t> MIR </a:t>
            </a:r>
            <a:r>
              <a:rPr lang="it-IT" sz="1600" b="1" err="1"/>
              <a:t>process</a:t>
            </a:r>
            <a:r>
              <a:rPr lang="it-IT" sz="1600" b="1"/>
              <a:t> =&gt; 4th workshop</a:t>
            </a:r>
            <a:endParaRPr lang="en-US" sz="1600" b="1"/>
          </a:p>
        </p:txBody>
      </p:sp>
      <p:sp>
        <p:nvSpPr>
          <p:cNvPr id="18" name="Rettangolo con angoli arrotondati 17">
            <a:extLst>
              <a:ext uri="{FF2B5EF4-FFF2-40B4-BE49-F238E27FC236}">
                <a16:creationId xmlns:a16="http://schemas.microsoft.com/office/drawing/2014/main" id="{2EE4B7E9-C4C6-71DC-6D88-6C9083FF6D10}"/>
              </a:ext>
            </a:extLst>
          </p:cNvPr>
          <p:cNvSpPr/>
          <p:nvPr/>
        </p:nvSpPr>
        <p:spPr>
          <a:xfrm>
            <a:off x="8782050" y="2124075"/>
            <a:ext cx="2581275" cy="1865220"/>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b="1">
              <a:solidFill>
                <a:srgbClr val="FF0000"/>
              </a:solidFill>
            </a:endParaRPr>
          </a:p>
          <a:p>
            <a:pPr algn="ctr"/>
            <a:endParaRPr lang="it-IT" b="1">
              <a:solidFill>
                <a:srgbClr val="FF0000"/>
              </a:solidFill>
            </a:endParaRPr>
          </a:p>
          <a:p>
            <a:pPr algn="ctr"/>
            <a:endParaRPr lang="it-IT" b="1">
              <a:solidFill>
                <a:srgbClr val="FF0000"/>
              </a:solidFill>
            </a:endParaRPr>
          </a:p>
          <a:p>
            <a:pPr algn="ctr"/>
            <a:r>
              <a:rPr lang="it-IT" b="1">
                <a:solidFill>
                  <a:srgbClr val="FF0000"/>
                </a:solidFill>
              </a:rPr>
              <a:t>Yes, it would be great! Maybe under </a:t>
            </a:r>
            <a:r>
              <a:rPr lang="it-IT" b="1" err="1">
                <a:solidFill>
                  <a:srgbClr val="FF0000"/>
                </a:solidFill>
              </a:rPr>
              <a:t>Soilwise</a:t>
            </a:r>
            <a:r>
              <a:rPr lang="it-IT" b="1">
                <a:solidFill>
                  <a:srgbClr val="FF0000"/>
                </a:solidFill>
              </a:rPr>
              <a:t>?</a:t>
            </a:r>
            <a:endParaRPr lang="en-US" b="1">
              <a:solidFill>
                <a:srgbClr val="FF0000"/>
              </a:solidFill>
            </a:endParaRPr>
          </a:p>
        </p:txBody>
      </p:sp>
      <p:sp>
        <p:nvSpPr>
          <p:cNvPr id="19" name="Rettangolo con angoli arrotondati 18">
            <a:extLst>
              <a:ext uri="{FF2B5EF4-FFF2-40B4-BE49-F238E27FC236}">
                <a16:creationId xmlns:a16="http://schemas.microsoft.com/office/drawing/2014/main" id="{2B405FDC-934E-3BFC-914F-1721EF6B91AD}"/>
              </a:ext>
            </a:extLst>
          </p:cNvPr>
          <p:cNvSpPr/>
          <p:nvPr/>
        </p:nvSpPr>
        <p:spPr>
          <a:xfrm>
            <a:off x="6095999" y="4076700"/>
            <a:ext cx="2531205" cy="1865220"/>
          </a:xfrm>
          <a:prstGeom prst="roundRect">
            <a:avLst/>
          </a:prstGeom>
          <a:noFill/>
          <a:ln w="28575" cap="flat" cmpd="sng" algn="ctr">
            <a:solidFill>
              <a:srgbClr val="7030A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it-IT" sz="1600" b="1">
              <a:solidFill>
                <a:srgbClr val="7030A0"/>
              </a:solidFill>
            </a:endParaRPr>
          </a:p>
          <a:p>
            <a:pPr algn="ctr"/>
            <a:endParaRPr lang="it-IT" sz="1600" b="1">
              <a:solidFill>
                <a:srgbClr val="7030A0"/>
              </a:solidFill>
            </a:endParaRPr>
          </a:p>
          <a:p>
            <a:pPr algn="ctr"/>
            <a:endParaRPr lang="it-IT" sz="1600" b="1">
              <a:solidFill>
                <a:srgbClr val="7030A0"/>
              </a:solidFill>
            </a:endParaRPr>
          </a:p>
          <a:p>
            <a:pPr algn="ctr"/>
            <a:endParaRPr lang="it-IT" sz="1600" b="1">
              <a:solidFill>
                <a:srgbClr val="7030A0"/>
              </a:solidFill>
            </a:endParaRPr>
          </a:p>
          <a:p>
            <a:pPr algn="ctr"/>
            <a:endParaRPr lang="it-IT" sz="1600" b="1">
              <a:solidFill>
                <a:srgbClr val="7030A0"/>
              </a:solidFill>
            </a:endParaRPr>
          </a:p>
          <a:p>
            <a:pPr algn="ctr"/>
            <a:endParaRPr lang="it-IT" sz="1600" b="1">
              <a:solidFill>
                <a:srgbClr val="7030A0"/>
              </a:solidFill>
            </a:endParaRPr>
          </a:p>
          <a:p>
            <a:pPr algn="ctr"/>
            <a:r>
              <a:rPr lang="it-IT" sz="1600" b="1" err="1">
                <a:solidFill>
                  <a:srgbClr val="7030A0"/>
                </a:solidFill>
              </a:rPr>
              <a:t>Reply</a:t>
            </a:r>
            <a:r>
              <a:rPr lang="it-IT" sz="1600" b="1">
                <a:solidFill>
                  <a:srgbClr val="7030A0"/>
                </a:solidFill>
              </a:rPr>
              <a:t> now</a:t>
            </a:r>
            <a:endParaRPr lang="en-US" sz="1600" b="1">
              <a:solidFill>
                <a:srgbClr val="7030A0"/>
              </a:solidFill>
            </a:endParaRPr>
          </a:p>
        </p:txBody>
      </p:sp>
      <p:sp>
        <p:nvSpPr>
          <p:cNvPr id="20" name="Footer Placeholder 4">
            <a:extLst>
              <a:ext uri="{FF2B5EF4-FFF2-40B4-BE49-F238E27FC236}">
                <a16:creationId xmlns:a16="http://schemas.microsoft.com/office/drawing/2014/main" id="{05109A12-CB90-CDE5-49F5-F5385FC551A6}"/>
              </a:ext>
            </a:extLst>
          </p:cNvPr>
          <p:cNvSpPr>
            <a:spLocks noGrp="1"/>
          </p:cNvSpPr>
          <p:nvPr>
            <p:ph type="ftr" sz="quarter" idx="11"/>
          </p:nvPr>
        </p:nvSpPr>
        <p:spPr>
          <a:xfrm>
            <a:off x="4038600" y="6356352"/>
            <a:ext cx="4114800" cy="365125"/>
          </a:xfrm>
        </p:spPr>
        <p:txBody>
          <a:bodyPr/>
          <a:lstStyle/>
          <a:p>
            <a:pPr>
              <a:spcAft>
                <a:spcPts val="600"/>
              </a:spcAft>
            </a:pPr>
            <a:r>
              <a:rPr lang="en-US"/>
              <a:t>2nd Workshop on INSPIRE SOIL-</a:t>
            </a:r>
            <a:r>
              <a:rPr lang="en-US" err="1"/>
              <a:t>Geopackage</a:t>
            </a:r>
            <a:r>
              <a:rPr lang="en-US"/>
              <a:t> 2</a:t>
            </a:r>
            <a:r>
              <a:rPr lang="en-US" baseline="30000"/>
              <a:t>nd</a:t>
            </a:r>
            <a:r>
              <a:rPr lang="en-US"/>
              <a:t> December 2024</a:t>
            </a:r>
            <a:endParaRPr lang="en-GB"/>
          </a:p>
        </p:txBody>
      </p:sp>
    </p:spTree>
    <p:extLst>
      <p:ext uri="{BB962C8B-B14F-4D97-AF65-F5344CB8AC3E}">
        <p14:creationId xmlns:p14="http://schemas.microsoft.com/office/powerpoint/2010/main" val="2925562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ppt_x"/>
                                          </p:val>
                                        </p:tav>
                                        <p:tav tm="100000">
                                          <p:val>
                                            <p:strVal val="#ppt_x"/>
                                          </p:val>
                                        </p:tav>
                                      </p:tavLst>
                                    </p:anim>
                                    <p:anim calcmode="lin" valueType="num">
                                      <p:cBhvr additive="base">
                                        <p:cTn id="3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500" fill="hold"/>
                                        <p:tgtEl>
                                          <p:spTgt spid="18"/>
                                        </p:tgtEl>
                                        <p:attrNameLst>
                                          <p:attrName>ppt_x</p:attrName>
                                        </p:attrNameLst>
                                      </p:cBhvr>
                                      <p:tavLst>
                                        <p:tav tm="0">
                                          <p:val>
                                            <p:strVal val="#ppt_x"/>
                                          </p:val>
                                        </p:tav>
                                        <p:tav tm="100000">
                                          <p:val>
                                            <p:strVal val="#ppt_x"/>
                                          </p:val>
                                        </p:tav>
                                      </p:tavLst>
                                    </p:anim>
                                    <p:anim calcmode="lin" valueType="num">
                                      <p:cBhvr additive="base">
                                        <p:cTn id="4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500" fill="hold"/>
                                        <p:tgtEl>
                                          <p:spTgt spid="19"/>
                                        </p:tgtEl>
                                        <p:attrNameLst>
                                          <p:attrName>ppt_x</p:attrName>
                                        </p:attrNameLst>
                                      </p:cBhvr>
                                      <p:tavLst>
                                        <p:tav tm="0">
                                          <p:val>
                                            <p:strVal val="#ppt_x"/>
                                          </p:val>
                                        </p:tav>
                                        <p:tav tm="100000">
                                          <p:val>
                                            <p:strVal val="#ppt_x"/>
                                          </p:val>
                                        </p:tav>
                                      </p:tavLst>
                                    </p:anim>
                                    <p:anim calcmode="lin" valueType="num">
                                      <p:cBhvr additive="base">
                                        <p:cTn id="4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2" grpId="0" animBg="1"/>
      <p:bldP spid="13" grpId="0" animBg="1"/>
      <p:bldP spid="14" grpId="0" animBg="1"/>
      <p:bldP spid="16" grpId="0" animBg="1"/>
      <p:bldP spid="18" grpId="0" animBg="1"/>
      <p:bldP spid="1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7BF77-A517-B2A5-5A82-2E9E862C6537}"/>
            </a:ext>
          </a:extLst>
        </p:cNvPr>
        <p:cNvGrpSpPr/>
        <p:nvPr/>
      </p:nvGrpSpPr>
      <p:grpSpPr>
        <a:xfrm>
          <a:off x="0" y="0"/>
          <a:ext cx="0" cy="0"/>
          <a:chOff x="0" y="0"/>
          <a:chExt cx="0" cy="0"/>
        </a:xfrm>
      </p:grpSpPr>
      <p:pic>
        <p:nvPicPr>
          <p:cNvPr id="10" name="Elemento grafico 9">
            <a:extLst>
              <a:ext uri="{FF2B5EF4-FFF2-40B4-BE49-F238E27FC236}">
                <a16:creationId xmlns:a16="http://schemas.microsoft.com/office/drawing/2014/main" id="{32F19245-0C65-DDA3-03B0-53ECA4F9CFED}"/>
              </a:ext>
            </a:extLst>
          </p:cNvPr>
          <p:cNvPicPr>
            <a:picLocks noGrp="1" noRot="1" noMove="1" noResize="1" noEditPoints="1" noAdjustHandles="1" noChangeArrowheads="1" noChangeShapeType="1" noCrop="1"/>
          </p:cNvPicPr>
          <p:nvPr/>
        </p:nvPicPr>
        <p:blipFill>
          <a:blip r:embed="rId3">
            <a:extLst>
              <a:ext uri="{96DAC541-7B7A-43D3-8B79-37D633B846F1}">
                <asvg:svgBlip xmlns:asvg="http://schemas.microsoft.com/office/drawing/2016/SVG/main" r:embed="rId4"/>
              </a:ext>
            </a:extLst>
          </a:blip>
          <a:stretch>
            <a:fillRect/>
          </a:stretch>
        </p:blipFill>
        <p:spPr>
          <a:xfrm>
            <a:off x="8586507" y="5941920"/>
            <a:ext cx="1581150" cy="876300"/>
          </a:xfrm>
          <a:prstGeom prst="rect">
            <a:avLst/>
          </a:prstGeom>
        </p:spPr>
      </p:pic>
      <p:pic>
        <p:nvPicPr>
          <p:cNvPr id="11" name="Immagine 10" descr="Immagine che contiene Carattere, testo, Elementi grafici, schermata&#10;&#10;Descrizione generata automaticamente">
            <a:extLst>
              <a:ext uri="{FF2B5EF4-FFF2-40B4-BE49-F238E27FC236}">
                <a16:creationId xmlns:a16="http://schemas.microsoft.com/office/drawing/2014/main" id="{196C4815-E6E2-9816-1914-A26AAB5FC17A}"/>
              </a:ext>
            </a:extLst>
          </p:cNvPr>
          <p:cNvPicPr>
            <a:picLocks noGrp="1" noRo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10322503" y="6077558"/>
            <a:ext cx="1614287" cy="605023"/>
          </a:xfrm>
          <a:prstGeom prst="rect">
            <a:avLst/>
          </a:prstGeom>
        </p:spPr>
      </p:pic>
      <p:sp>
        <p:nvSpPr>
          <p:cNvPr id="17" name="Elemento grafico 13">
            <a:extLst>
              <a:ext uri="{FF2B5EF4-FFF2-40B4-BE49-F238E27FC236}">
                <a16:creationId xmlns:a16="http://schemas.microsoft.com/office/drawing/2014/main" id="{6F8A80AB-4DFD-F3FF-EE6C-CAB535086B31}"/>
              </a:ext>
            </a:extLst>
          </p:cNvPr>
          <p:cNvSpPr/>
          <p:nvPr/>
        </p:nvSpPr>
        <p:spPr>
          <a:xfrm rot="1352519" flipV="1">
            <a:off x="7998012" y="1500175"/>
            <a:ext cx="2836576" cy="2838293"/>
          </a:xfrm>
          <a:custGeom>
            <a:avLst/>
            <a:gdLst>
              <a:gd name="connsiteX0" fmla="*/ 1386655 w 2836576"/>
              <a:gd name="connsiteY0" fmla="*/ 2703931 h 2838293"/>
              <a:gd name="connsiteX1" fmla="*/ 1340937 w 2836576"/>
              <a:gd name="connsiteY1" fmla="*/ 2539187 h 2838293"/>
              <a:gd name="connsiteX2" fmla="*/ 1330690 w 2836576"/>
              <a:gd name="connsiteY2" fmla="*/ 2502928 h 2838293"/>
              <a:gd name="connsiteX3" fmla="*/ 1281030 w 2836576"/>
              <a:gd name="connsiteY3" fmla="*/ 2497410 h 2838293"/>
              <a:gd name="connsiteX4" fmla="*/ 1179346 w 2836576"/>
              <a:gd name="connsiteY4" fmla="*/ 2480069 h 2838293"/>
              <a:gd name="connsiteX5" fmla="*/ 1118651 w 2836576"/>
              <a:gd name="connsiteY5" fmla="*/ 2472186 h 2838293"/>
              <a:gd name="connsiteX6" fmla="*/ 1023273 w 2836576"/>
              <a:gd name="connsiteY6" fmla="*/ 2605400 h 2838293"/>
              <a:gd name="connsiteX7" fmla="*/ 928684 w 2836576"/>
              <a:gd name="connsiteY7" fmla="*/ 2739402 h 2838293"/>
              <a:gd name="connsiteX8" fmla="*/ 710339 w 2836576"/>
              <a:gd name="connsiteY8" fmla="*/ 2647177 h 2838293"/>
              <a:gd name="connsiteX9" fmla="*/ 752117 w 2836576"/>
              <a:gd name="connsiteY9" fmla="*/ 2481645 h 2838293"/>
              <a:gd name="connsiteX10" fmla="*/ 793105 w 2836576"/>
              <a:gd name="connsiteY10" fmla="*/ 2316114 h 2838293"/>
              <a:gd name="connsiteX11" fmla="*/ 661468 w 2836576"/>
              <a:gd name="connsiteY11" fmla="*/ 2210488 h 2838293"/>
              <a:gd name="connsiteX12" fmla="*/ 625997 w 2836576"/>
              <a:gd name="connsiteY12" fmla="*/ 2179747 h 2838293"/>
              <a:gd name="connsiteX13" fmla="*/ 321734 w 2836576"/>
              <a:gd name="connsiteY13" fmla="*/ 2326361 h 2838293"/>
              <a:gd name="connsiteX14" fmla="*/ 254733 w 2836576"/>
              <a:gd name="connsiteY14" fmla="*/ 2231771 h 2838293"/>
              <a:gd name="connsiteX15" fmla="*/ 187732 w 2836576"/>
              <a:gd name="connsiteY15" fmla="*/ 2131664 h 2838293"/>
              <a:gd name="connsiteX16" fmla="*/ 305969 w 2836576"/>
              <a:gd name="connsiteY16" fmla="*/ 2007909 h 2838293"/>
              <a:gd name="connsiteX17" fmla="*/ 424206 w 2836576"/>
              <a:gd name="connsiteY17" fmla="*/ 1889672 h 2838293"/>
              <a:gd name="connsiteX18" fmla="*/ 398194 w 2836576"/>
              <a:gd name="connsiteY18" fmla="*/ 1826612 h 2838293"/>
              <a:gd name="connsiteX19" fmla="*/ 361934 w 2836576"/>
              <a:gd name="connsiteY19" fmla="*/ 1726505 h 2838293"/>
              <a:gd name="connsiteX20" fmla="*/ 179849 w 2836576"/>
              <a:gd name="connsiteY20" fmla="*/ 1672904 h 2838293"/>
              <a:gd name="connsiteX21" fmla="*/ 41118 w 2836576"/>
              <a:gd name="connsiteY21" fmla="*/ 1660292 h 2838293"/>
              <a:gd name="connsiteX22" fmla="*/ 8800 w 2836576"/>
              <a:gd name="connsiteY22" fmla="*/ 1656351 h 2838293"/>
              <a:gd name="connsiteX23" fmla="*/ -1447 w 2836576"/>
              <a:gd name="connsiteY23" fmla="*/ 1542843 h 2838293"/>
              <a:gd name="connsiteX24" fmla="*/ -6965 w 2836576"/>
              <a:gd name="connsiteY24" fmla="*/ 1423818 h 2838293"/>
              <a:gd name="connsiteX25" fmla="*/ 150684 w 2836576"/>
              <a:gd name="connsiteY25" fmla="*/ 1377311 h 2838293"/>
              <a:gd name="connsiteX26" fmla="*/ 313063 w 2836576"/>
              <a:gd name="connsiteY26" fmla="*/ 1330805 h 2838293"/>
              <a:gd name="connsiteX27" fmla="*/ 321734 w 2836576"/>
              <a:gd name="connsiteY27" fmla="*/ 1296122 h 2838293"/>
              <a:gd name="connsiteX28" fmla="*/ 336710 w 2836576"/>
              <a:gd name="connsiteY28" fmla="*/ 1196015 h 2838293"/>
              <a:gd name="connsiteX29" fmla="*/ 348534 w 2836576"/>
              <a:gd name="connsiteY29" fmla="*/ 1119555 h 2838293"/>
              <a:gd name="connsiteX30" fmla="*/ 211379 w 2836576"/>
              <a:gd name="connsiteY30" fmla="*/ 1021812 h 2838293"/>
              <a:gd name="connsiteX31" fmla="*/ 77377 w 2836576"/>
              <a:gd name="connsiteY31" fmla="*/ 922493 h 2838293"/>
              <a:gd name="connsiteX32" fmla="*/ 170390 w 2836576"/>
              <a:gd name="connsiteY32" fmla="*/ 717549 h 2838293"/>
              <a:gd name="connsiteX33" fmla="*/ 484113 w 2836576"/>
              <a:gd name="connsiteY33" fmla="*/ 793220 h 2838293"/>
              <a:gd name="connsiteX34" fmla="*/ 544808 w 2836576"/>
              <a:gd name="connsiteY34" fmla="*/ 741196 h 2838293"/>
              <a:gd name="connsiteX35" fmla="*/ 612597 w 2836576"/>
              <a:gd name="connsiteY35" fmla="*/ 660795 h 2838293"/>
              <a:gd name="connsiteX36" fmla="*/ 637032 w 2836576"/>
              <a:gd name="connsiteY36" fmla="*/ 631630 h 2838293"/>
              <a:gd name="connsiteX37" fmla="*/ 566090 w 2836576"/>
              <a:gd name="connsiteY37" fmla="*/ 474769 h 2838293"/>
              <a:gd name="connsiteX38" fmla="*/ 496725 w 2836576"/>
              <a:gd name="connsiteY38" fmla="*/ 321061 h 2838293"/>
              <a:gd name="connsiteX39" fmla="*/ 688269 w 2836576"/>
              <a:gd name="connsiteY39" fmla="*/ 191000 h 2838293"/>
              <a:gd name="connsiteX40" fmla="*/ 813600 w 2836576"/>
              <a:gd name="connsiteY40" fmla="*/ 308449 h 2838293"/>
              <a:gd name="connsiteX41" fmla="*/ 931049 w 2836576"/>
              <a:gd name="connsiteY41" fmla="*/ 425897 h 2838293"/>
              <a:gd name="connsiteX42" fmla="*/ 971249 w 2836576"/>
              <a:gd name="connsiteY42" fmla="*/ 407768 h 2838293"/>
              <a:gd name="connsiteX43" fmla="*/ 1066627 w 2836576"/>
              <a:gd name="connsiteY43" fmla="*/ 372297 h 2838293"/>
              <a:gd name="connsiteX44" fmla="*/ 1128110 w 2836576"/>
              <a:gd name="connsiteY44" fmla="*/ 349437 h 2838293"/>
              <a:gd name="connsiteX45" fmla="*/ 1146240 w 2836576"/>
              <a:gd name="connsiteY45" fmla="*/ 182329 h 2838293"/>
              <a:gd name="connsiteX46" fmla="*/ 1164370 w 2836576"/>
              <a:gd name="connsiteY46" fmla="*/ 16009 h 2838293"/>
              <a:gd name="connsiteX47" fmla="*/ 1282607 w 2836576"/>
              <a:gd name="connsiteY47" fmla="*/ 244 h 2838293"/>
              <a:gd name="connsiteX48" fmla="*/ 1399267 w 2836576"/>
              <a:gd name="connsiteY48" fmla="*/ -544 h 2838293"/>
              <a:gd name="connsiteX49" fmla="*/ 1444986 w 2836576"/>
              <a:gd name="connsiteY49" fmla="*/ 161835 h 2838293"/>
              <a:gd name="connsiteX50" fmla="*/ 1485974 w 2836576"/>
              <a:gd name="connsiteY50" fmla="*/ 313178 h 2838293"/>
              <a:gd name="connsiteX51" fmla="*/ 1512775 w 2836576"/>
              <a:gd name="connsiteY51" fmla="*/ 318696 h 2838293"/>
              <a:gd name="connsiteX52" fmla="*/ 1620765 w 2836576"/>
              <a:gd name="connsiteY52" fmla="*/ 338402 h 2838293"/>
              <a:gd name="connsiteX53" fmla="*/ 1701166 w 2836576"/>
              <a:gd name="connsiteY53" fmla="*/ 353379 h 2838293"/>
              <a:gd name="connsiteX54" fmla="*/ 1798120 w 2836576"/>
              <a:gd name="connsiteY54" fmla="*/ 213859 h 2838293"/>
              <a:gd name="connsiteX55" fmla="*/ 1913992 w 2836576"/>
              <a:gd name="connsiteY55" fmla="*/ 83798 h 2838293"/>
              <a:gd name="connsiteX56" fmla="*/ 2021982 w 2836576"/>
              <a:gd name="connsiteY56" fmla="*/ 133458 h 2838293"/>
              <a:gd name="connsiteX57" fmla="*/ 2110266 w 2836576"/>
              <a:gd name="connsiteY57" fmla="*/ 174447 h 2838293"/>
              <a:gd name="connsiteX58" fmla="*/ 2070854 w 2836576"/>
              <a:gd name="connsiteY58" fmla="*/ 322637 h 2838293"/>
              <a:gd name="connsiteX59" fmla="*/ 2027500 w 2836576"/>
              <a:gd name="connsiteY59" fmla="*/ 487381 h 2838293"/>
              <a:gd name="connsiteX60" fmla="*/ 2065336 w 2836576"/>
              <a:gd name="connsiteY60" fmla="*/ 533887 h 2838293"/>
              <a:gd name="connsiteX61" fmla="*/ 2148102 w 2836576"/>
              <a:gd name="connsiteY61" fmla="*/ 603253 h 2838293"/>
              <a:gd name="connsiteX62" fmla="*/ 2189091 w 2836576"/>
              <a:gd name="connsiteY62" fmla="*/ 641877 h 2838293"/>
              <a:gd name="connsiteX63" fmla="*/ 2343587 w 2836576"/>
              <a:gd name="connsiteY63" fmla="*/ 569358 h 2838293"/>
              <a:gd name="connsiteX64" fmla="*/ 2500448 w 2836576"/>
              <a:gd name="connsiteY64" fmla="*/ 499204 h 2838293"/>
              <a:gd name="connsiteX65" fmla="*/ 2627356 w 2836576"/>
              <a:gd name="connsiteY65" fmla="*/ 682078 h 2838293"/>
              <a:gd name="connsiteX66" fmla="*/ 2513848 w 2836576"/>
              <a:gd name="connsiteY66" fmla="*/ 813715 h 2838293"/>
              <a:gd name="connsiteX67" fmla="*/ 2405070 w 2836576"/>
              <a:gd name="connsiteY67" fmla="*/ 951658 h 2838293"/>
              <a:gd name="connsiteX68" fmla="*/ 2442906 w 2836576"/>
              <a:gd name="connsiteY68" fmla="*/ 1050189 h 2838293"/>
              <a:gd name="connsiteX69" fmla="*/ 2472071 w 2836576"/>
              <a:gd name="connsiteY69" fmla="*/ 1132955 h 2838293"/>
              <a:gd name="connsiteX70" fmla="*/ 2569026 w 2836576"/>
              <a:gd name="connsiteY70" fmla="*/ 1141626 h 2838293"/>
              <a:gd name="connsiteX71" fmla="*/ 2738499 w 2836576"/>
              <a:gd name="connsiteY71" fmla="*/ 1156602 h 2838293"/>
              <a:gd name="connsiteX72" fmla="*/ 2810229 w 2836576"/>
              <a:gd name="connsiteY72" fmla="*/ 1162120 h 2838293"/>
              <a:gd name="connsiteX73" fmla="*/ 2819688 w 2836576"/>
              <a:gd name="connsiteY73" fmla="*/ 1257498 h 2838293"/>
              <a:gd name="connsiteX74" fmla="*/ 2828359 w 2836576"/>
              <a:gd name="connsiteY74" fmla="*/ 1377311 h 2838293"/>
              <a:gd name="connsiteX75" fmla="*/ 2828359 w 2836576"/>
              <a:gd name="connsiteY75" fmla="*/ 1400959 h 2838293"/>
              <a:gd name="connsiteX76" fmla="*/ 2666768 w 2836576"/>
              <a:gd name="connsiteY76" fmla="*/ 1444312 h 2838293"/>
              <a:gd name="connsiteX77" fmla="*/ 2502025 w 2836576"/>
              <a:gd name="connsiteY77" fmla="*/ 1503431 h 2838293"/>
              <a:gd name="connsiteX78" fmla="*/ 2487048 w 2836576"/>
              <a:gd name="connsiteY78" fmla="*/ 1598021 h 2838293"/>
              <a:gd name="connsiteX79" fmla="*/ 2469706 w 2836576"/>
              <a:gd name="connsiteY79" fmla="*/ 1688669 h 2838293"/>
              <a:gd name="connsiteX80" fmla="*/ 2606861 w 2836576"/>
              <a:gd name="connsiteY80" fmla="*/ 1798235 h 2838293"/>
              <a:gd name="connsiteX81" fmla="*/ 2747958 w 2836576"/>
              <a:gd name="connsiteY81" fmla="*/ 1895190 h 2838293"/>
              <a:gd name="connsiteX82" fmla="*/ 2699086 w 2836576"/>
              <a:gd name="connsiteY82" fmla="*/ 2000815 h 2838293"/>
              <a:gd name="connsiteX83" fmla="*/ 2639180 w 2836576"/>
              <a:gd name="connsiteY83" fmla="*/ 2106440 h 2838293"/>
              <a:gd name="connsiteX84" fmla="*/ 2479954 w 2836576"/>
              <a:gd name="connsiteY84" fmla="*/ 2067027 h 2838293"/>
              <a:gd name="connsiteX85" fmla="*/ 2308116 w 2836576"/>
              <a:gd name="connsiteY85" fmla="*/ 2033921 h 2838293"/>
              <a:gd name="connsiteX86" fmla="*/ 2245056 w 2836576"/>
              <a:gd name="connsiteY86" fmla="*/ 2117475 h 2838293"/>
              <a:gd name="connsiteX87" fmla="*/ 2181208 w 2836576"/>
              <a:gd name="connsiteY87" fmla="*/ 2193935 h 2838293"/>
              <a:gd name="connsiteX88" fmla="*/ 2248997 w 2836576"/>
              <a:gd name="connsiteY88" fmla="*/ 2337396 h 2838293"/>
              <a:gd name="connsiteX89" fmla="*/ 2321516 w 2836576"/>
              <a:gd name="connsiteY89" fmla="*/ 2489528 h 2838293"/>
              <a:gd name="connsiteX90" fmla="*/ 2227715 w 2836576"/>
              <a:gd name="connsiteY90" fmla="*/ 2566776 h 2838293"/>
              <a:gd name="connsiteX91" fmla="*/ 2131549 w 2836576"/>
              <a:gd name="connsiteY91" fmla="*/ 2634565 h 2838293"/>
              <a:gd name="connsiteX92" fmla="*/ 2011735 w 2836576"/>
              <a:gd name="connsiteY92" fmla="*/ 2515540 h 2838293"/>
              <a:gd name="connsiteX93" fmla="*/ 1891921 w 2836576"/>
              <a:gd name="connsiteY93" fmla="*/ 2395727 h 2838293"/>
              <a:gd name="connsiteX94" fmla="*/ 1821768 w 2836576"/>
              <a:gd name="connsiteY94" fmla="*/ 2424103 h 2838293"/>
              <a:gd name="connsiteX95" fmla="*/ 1720084 w 2836576"/>
              <a:gd name="connsiteY95" fmla="*/ 2460363 h 2838293"/>
              <a:gd name="connsiteX96" fmla="*/ 1668848 w 2836576"/>
              <a:gd name="connsiteY96" fmla="*/ 2683437 h 2838293"/>
              <a:gd name="connsiteX97" fmla="*/ 1659389 w 2836576"/>
              <a:gd name="connsiteY97" fmla="*/ 2807191 h 2838293"/>
              <a:gd name="connsiteX98" fmla="*/ 1627071 w 2836576"/>
              <a:gd name="connsiteY98" fmla="*/ 2811921 h 2838293"/>
              <a:gd name="connsiteX99" fmla="*/ 1426068 w 2836576"/>
              <a:gd name="connsiteY99" fmla="*/ 2831627 h 2838293"/>
              <a:gd name="connsiteX100" fmla="*/ 1386655 w 2836576"/>
              <a:gd name="connsiteY100" fmla="*/ 2703931 h 2838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2836576" h="2838293">
                <a:moveTo>
                  <a:pt x="1386655" y="2703931"/>
                </a:moveTo>
                <a:cubicBezTo>
                  <a:pt x="1367737" y="2632989"/>
                  <a:pt x="1347243" y="2558894"/>
                  <a:pt x="1340937" y="2539187"/>
                </a:cubicBezTo>
                <a:lnTo>
                  <a:pt x="1330690" y="2502928"/>
                </a:lnTo>
                <a:lnTo>
                  <a:pt x="1281030" y="2497410"/>
                </a:lnTo>
                <a:cubicBezTo>
                  <a:pt x="1254230" y="2494257"/>
                  <a:pt x="1208511" y="2486375"/>
                  <a:pt x="1179346" y="2480069"/>
                </a:cubicBezTo>
                <a:cubicBezTo>
                  <a:pt x="1150181" y="2472975"/>
                  <a:pt x="1122593" y="2469822"/>
                  <a:pt x="1118651" y="2472186"/>
                </a:cubicBezTo>
                <a:cubicBezTo>
                  <a:pt x="1114710" y="2475339"/>
                  <a:pt x="1071357" y="2534458"/>
                  <a:pt x="1023273" y="2605400"/>
                </a:cubicBezTo>
                <a:cubicBezTo>
                  <a:pt x="974402" y="2675554"/>
                  <a:pt x="931837" y="2736249"/>
                  <a:pt x="928684" y="2739402"/>
                </a:cubicBezTo>
                <a:cubicBezTo>
                  <a:pt x="924743" y="2744132"/>
                  <a:pt x="721375" y="2658213"/>
                  <a:pt x="710339" y="2647177"/>
                </a:cubicBezTo>
                <a:cubicBezTo>
                  <a:pt x="708763" y="2646389"/>
                  <a:pt x="727681" y="2571506"/>
                  <a:pt x="752117" y="2481645"/>
                </a:cubicBezTo>
                <a:cubicBezTo>
                  <a:pt x="775764" y="2390997"/>
                  <a:pt x="794682" y="2316902"/>
                  <a:pt x="793105" y="2316114"/>
                </a:cubicBezTo>
                <a:cubicBezTo>
                  <a:pt x="772611" y="2301137"/>
                  <a:pt x="687480" y="2233348"/>
                  <a:pt x="661468" y="2210488"/>
                </a:cubicBezTo>
                <a:lnTo>
                  <a:pt x="625997" y="2179747"/>
                </a:lnTo>
                <a:lnTo>
                  <a:pt x="321734" y="2326361"/>
                </a:lnTo>
                <a:lnTo>
                  <a:pt x="254733" y="2231771"/>
                </a:lnTo>
                <a:cubicBezTo>
                  <a:pt x="217685" y="2179747"/>
                  <a:pt x="187732" y="2134817"/>
                  <a:pt x="187732" y="2131664"/>
                </a:cubicBezTo>
                <a:cubicBezTo>
                  <a:pt x="187732" y="2128511"/>
                  <a:pt x="241333" y="2073333"/>
                  <a:pt x="305969" y="2007909"/>
                </a:cubicBezTo>
                <a:lnTo>
                  <a:pt x="424206" y="1889672"/>
                </a:lnTo>
                <a:lnTo>
                  <a:pt x="398194" y="1826612"/>
                </a:lnTo>
                <a:cubicBezTo>
                  <a:pt x="383217" y="1791929"/>
                  <a:pt x="367452" y="1746999"/>
                  <a:pt x="361934" y="1726505"/>
                </a:cubicBezTo>
                <a:cubicBezTo>
                  <a:pt x="350111" y="1683151"/>
                  <a:pt x="360358" y="1686304"/>
                  <a:pt x="179849" y="1672904"/>
                </a:cubicBezTo>
                <a:cubicBezTo>
                  <a:pt x="121519" y="1668175"/>
                  <a:pt x="58459" y="1662657"/>
                  <a:pt x="41118" y="1660292"/>
                </a:cubicBezTo>
                <a:lnTo>
                  <a:pt x="8800" y="1656351"/>
                </a:lnTo>
                <a:lnTo>
                  <a:pt x="-1447" y="1542843"/>
                </a:lnTo>
                <a:cubicBezTo>
                  <a:pt x="-6965" y="1479784"/>
                  <a:pt x="-10118" y="1426183"/>
                  <a:pt x="-6965" y="1423818"/>
                </a:cubicBezTo>
                <a:cubicBezTo>
                  <a:pt x="-4600" y="1421453"/>
                  <a:pt x="66342" y="1400171"/>
                  <a:pt x="150684" y="1377311"/>
                </a:cubicBezTo>
                <a:cubicBezTo>
                  <a:pt x="235027" y="1354452"/>
                  <a:pt x="308334" y="1333958"/>
                  <a:pt x="313063" y="1330805"/>
                </a:cubicBezTo>
                <a:cubicBezTo>
                  <a:pt x="317792" y="1327652"/>
                  <a:pt x="321734" y="1311887"/>
                  <a:pt x="321734" y="1296122"/>
                </a:cubicBezTo>
                <a:cubicBezTo>
                  <a:pt x="321734" y="1280357"/>
                  <a:pt x="328828" y="1235427"/>
                  <a:pt x="336710" y="1196015"/>
                </a:cubicBezTo>
                <a:cubicBezTo>
                  <a:pt x="344593" y="1157391"/>
                  <a:pt x="350111" y="1122708"/>
                  <a:pt x="348534" y="1119555"/>
                </a:cubicBezTo>
                <a:cubicBezTo>
                  <a:pt x="346169" y="1116402"/>
                  <a:pt x="284686" y="1072260"/>
                  <a:pt x="211379" y="1021812"/>
                </a:cubicBezTo>
                <a:cubicBezTo>
                  <a:pt x="137284" y="971364"/>
                  <a:pt x="77377" y="926434"/>
                  <a:pt x="77377" y="922493"/>
                </a:cubicBezTo>
                <a:cubicBezTo>
                  <a:pt x="77377" y="913822"/>
                  <a:pt x="163296" y="725431"/>
                  <a:pt x="170390" y="717549"/>
                </a:cubicBezTo>
                <a:cubicBezTo>
                  <a:pt x="175120" y="712819"/>
                  <a:pt x="411594" y="769573"/>
                  <a:pt x="484113" y="793220"/>
                </a:cubicBezTo>
                <a:cubicBezTo>
                  <a:pt x="497513" y="797162"/>
                  <a:pt x="507760" y="788491"/>
                  <a:pt x="544808" y="741196"/>
                </a:cubicBezTo>
                <a:cubicBezTo>
                  <a:pt x="568455" y="709666"/>
                  <a:pt x="599197" y="673407"/>
                  <a:pt x="612597" y="660795"/>
                </a:cubicBezTo>
                <a:cubicBezTo>
                  <a:pt x="625997" y="647395"/>
                  <a:pt x="637032" y="634783"/>
                  <a:pt x="637032" y="631630"/>
                </a:cubicBezTo>
                <a:cubicBezTo>
                  <a:pt x="637032" y="628477"/>
                  <a:pt x="604714" y="557535"/>
                  <a:pt x="566090" y="474769"/>
                </a:cubicBezTo>
                <a:cubicBezTo>
                  <a:pt x="526678" y="391215"/>
                  <a:pt x="495148" y="321849"/>
                  <a:pt x="496725" y="321061"/>
                </a:cubicBezTo>
                <a:cubicBezTo>
                  <a:pt x="516431" y="303719"/>
                  <a:pt x="681963" y="191000"/>
                  <a:pt x="688269" y="191000"/>
                </a:cubicBezTo>
                <a:cubicBezTo>
                  <a:pt x="692998" y="191000"/>
                  <a:pt x="748964" y="243812"/>
                  <a:pt x="813600" y="308449"/>
                </a:cubicBezTo>
                <a:lnTo>
                  <a:pt x="931049" y="425897"/>
                </a:lnTo>
                <a:lnTo>
                  <a:pt x="971249" y="407768"/>
                </a:lnTo>
                <a:cubicBezTo>
                  <a:pt x="993320" y="398309"/>
                  <a:pt x="1036674" y="382544"/>
                  <a:pt x="1066627" y="372297"/>
                </a:cubicBezTo>
                <a:cubicBezTo>
                  <a:pt x="1097369" y="362838"/>
                  <a:pt x="1124169" y="351802"/>
                  <a:pt x="1128110" y="349437"/>
                </a:cubicBezTo>
                <a:cubicBezTo>
                  <a:pt x="1131263" y="346284"/>
                  <a:pt x="1139146" y="271401"/>
                  <a:pt x="1146240" y="182329"/>
                </a:cubicBezTo>
                <a:cubicBezTo>
                  <a:pt x="1153334" y="94045"/>
                  <a:pt x="1161217" y="19162"/>
                  <a:pt x="1164370" y="16009"/>
                </a:cubicBezTo>
                <a:cubicBezTo>
                  <a:pt x="1166734" y="12856"/>
                  <a:pt x="1220335" y="5762"/>
                  <a:pt x="1282607" y="244"/>
                </a:cubicBezTo>
                <a:cubicBezTo>
                  <a:pt x="1374832" y="-8427"/>
                  <a:pt x="1396114" y="-9215"/>
                  <a:pt x="1399267" y="-544"/>
                </a:cubicBezTo>
                <a:cubicBezTo>
                  <a:pt x="1401632" y="4974"/>
                  <a:pt x="1422126" y="78280"/>
                  <a:pt x="1444986" y="161835"/>
                </a:cubicBezTo>
                <a:lnTo>
                  <a:pt x="1485974" y="313178"/>
                </a:lnTo>
                <a:lnTo>
                  <a:pt x="1512775" y="318696"/>
                </a:lnTo>
                <a:cubicBezTo>
                  <a:pt x="1527751" y="321849"/>
                  <a:pt x="1575834" y="330520"/>
                  <a:pt x="1620765" y="338402"/>
                </a:cubicBezTo>
                <a:lnTo>
                  <a:pt x="1701166" y="353379"/>
                </a:lnTo>
                <a:lnTo>
                  <a:pt x="1798120" y="213859"/>
                </a:lnTo>
                <a:cubicBezTo>
                  <a:pt x="1891133" y="79857"/>
                  <a:pt x="1895074" y="75127"/>
                  <a:pt x="1913992" y="83798"/>
                </a:cubicBezTo>
                <a:cubicBezTo>
                  <a:pt x="1925028" y="88528"/>
                  <a:pt x="1973111" y="110599"/>
                  <a:pt x="2021982" y="133458"/>
                </a:cubicBezTo>
                <a:lnTo>
                  <a:pt x="2110266" y="174447"/>
                </a:lnTo>
                <a:lnTo>
                  <a:pt x="2070854" y="322637"/>
                </a:lnTo>
                <a:cubicBezTo>
                  <a:pt x="2049571" y="403826"/>
                  <a:pt x="2029865" y="477922"/>
                  <a:pt x="2027500" y="487381"/>
                </a:cubicBezTo>
                <a:cubicBezTo>
                  <a:pt x="2024347" y="500781"/>
                  <a:pt x="2031441" y="510240"/>
                  <a:pt x="2065336" y="533887"/>
                </a:cubicBezTo>
                <a:cubicBezTo>
                  <a:pt x="2088195" y="550440"/>
                  <a:pt x="2125243" y="581970"/>
                  <a:pt x="2148102" y="603253"/>
                </a:cubicBezTo>
                <a:lnTo>
                  <a:pt x="2189091" y="641877"/>
                </a:lnTo>
                <a:lnTo>
                  <a:pt x="2343587" y="569358"/>
                </a:lnTo>
                <a:cubicBezTo>
                  <a:pt x="2427929" y="529158"/>
                  <a:pt x="2498872" y="497628"/>
                  <a:pt x="2500448" y="499204"/>
                </a:cubicBezTo>
                <a:cubicBezTo>
                  <a:pt x="2511484" y="511816"/>
                  <a:pt x="2624991" y="674983"/>
                  <a:pt x="2627356" y="682078"/>
                </a:cubicBezTo>
                <a:cubicBezTo>
                  <a:pt x="2628932" y="687595"/>
                  <a:pt x="2577696" y="746714"/>
                  <a:pt x="2513848" y="813715"/>
                </a:cubicBezTo>
                <a:cubicBezTo>
                  <a:pt x="2409800" y="921705"/>
                  <a:pt x="2397188" y="937470"/>
                  <a:pt x="2405070" y="951658"/>
                </a:cubicBezTo>
                <a:cubicBezTo>
                  <a:pt x="2409800" y="960329"/>
                  <a:pt x="2426353" y="1004471"/>
                  <a:pt x="2442906" y="1050189"/>
                </a:cubicBezTo>
                <a:lnTo>
                  <a:pt x="2472071" y="1132955"/>
                </a:lnTo>
                <a:lnTo>
                  <a:pt x="2569026" y="1141626"/>
                </a:lnTo>
                <a:cubicBezTo>
                  <a:pt x="2622626" y="1147143"/>
                  <a:pt x="2699086" y="1153449"/>
                  <a:pt x="2738499" y="1156602"/>
                </a:cubicBezTo>
                <a:lnTo>
                  <a:pt x="2810229" y="1162120"/>
                </a:lnTo>
                <a:lnTo>
                  <a:pt x="2819688" y="1257498"/>
                </a:lnTo>
                <a:cubicBezTo>
                  <a:pt x="2824418" y="1310310"/>
                  <a:pt x="2828359" y="1364699"/>
                  <a:pt x="2828359" y="1377311"/>
                </a:cubicBezTo>
                <a:lnTo>
                  <a:pt x="2828359" y="1400959"/>
                </a:lnTo>
                <a:lnTo>
                  <a:pt x="2666768" y="1444312"/>
                </a:lnTo>
                <a:cubicBezTo>
                  <a:pt x="2527248" y="1481360"/>
                  <a:pt x="2504389" y="1489243"/>
                  <a:pt x="2502025" y="1503431"/>
                </a:cubicBezTo>
                <a:cubicBezTo>
                  <a:pt x="2500448" y="1512102"/>
                  <a:pt x="2493354" y="1554667"/>
                  <a:pt x="2487048" y="1598021"/>
                </a:cubicBezTo>
                <a:cubicBezTo>
                  <a:pt x="2479954" y="1641374"/>
                  <a:pt x="2472859" y="1682363"/>
                  <a:pt x="2469706" y="1688669"/>
                </a:cubicBezTo>
                <a:cubicBezTo>
                  <a:pt x="2466553" y="1697340"/>
                  <a:pt x="2504389" y="1727293"/>
                  <a:pt x="2606861" y="1798235"/>
                </a:cubicBezTo>
                <a:lnTo>
                  <a:pt x="2747958" y="1895190"/>
                </a:lnTo>
                <a:lnTo>
                  <a:pt x="2699086" y="2000815"/>
                </a:lnTo>
                <a:cubicBezTo>
                  <a:pt x="2669133" y="2066239"/>
                  <a:pt x="2646274" y="2105652"/>
                  <a:pt x="2639180" y="2106440"/>
                </a:cubicBezTo>
                <a:cubicBezTo>
                  <a:pt x="2632874" y="2106440"/>
                  <a:pt x="2561143" y="2088310"/>
                  <a:pt x="2479954" y="2067027"/>
                </a:cubicBezTo>
                <a:cubicBezTo>
                  <a:pt x="2329399" y="2026827"/>
                  <a:pt x="2308116" y="2022886"/>
                  <a:pt x="2308116" y="2033921"/>
                </a:cubicBezTo>
                <a:cubicBezTo>
                  <a:pt x="2308116" y="2037862"/>
                  <a:pt x="2279739" y="2074910"/>
                  <a:pt x="2245056" y="2117475"/>
                </a:cubicBezTo>
                <a:lnTo>
                  <a:pt x="2181208" y="2193935"/>
                </a:lnTo>
                <a:lnTo>
                  <a:pt x="2248997" y="2337396"/>
                </a:lnTo>
                <a:cubicBezTo>
                  <a:pt x="2286833" y="2416221"/>
                  <a:pt x="2319151" y="2484798"/>
                  <a:pt x="2321516" y="2489528"/>
                </a:cubicBezTo>
                <a:cubicBezTo>
                  <a:pt x="2323093" y="2495046"/>
                  <a:pt x="2281315" y="2529728"/>
                  <a:pt x="2227715" y="2566776"/>
                </a:cubicBezTo>
                <a:lnTo>
                  <a:pt x="2131549" y="2634565"/>
                </a:lnTo>
                <a:lnTo>
                  <a:pt x="2011735" y="2515540"/>
                </a:lnTo>
                <a:lnTo>
                  <a:pt x="1891921" y="2395727"/>
                </a:lnTo>
                <a:lnTo>
                  <a:pt x="1821768" y="2424103"/>
                </a:lnTo>
                <a:cubicBezTo>
                  <a:pt x="1783932" y="2439080"/>
                  <a:pt x="1737425" y="2455633"/>
                  <a:pt x="1720084" y="2460363"/>
                </a:cubicBezTo>
                <a:cubicBezTo>
                  <a:pt x="1682248" y="2470610"/>
                  <a:pt x="1686189" y="2454845"/>
                  <a:pt x="1668848" y="2683437"/>
                </a:cubicBezTo>
                <a:lnTo>
                  <a:pt x="1659389" y="2807191"/>
                </a:lnTo>
                <a:lnTo>
                  <a:pt x="1627071" y="2811921"/>
                </a:lnTo>
                <a:cubicBezTo>
                  <a:pt x="1595541" y="2815862"/>
                  <a:pt x="1437103" y="2831627"/>
                  <a:pt x="1426068" y="2831627"/>
                </a:cubicBezTo>
                <a:cubicBezTo>
                  <a:pt x="1423703" y="2831627"/>
                  <a:pt x="1405573" y="2774085"/>
                  <a:pt x="1386655" y="2703931"/>
                </a:cubicBezTo>
                <a:close/>
              </a:path>
            </a:pathLst>
          </a:custGeom>
          <a:solidFill>
            <a:srgbClr val="E7E6E6">
              <a:alpha val="21176"/>
            </a:srgbClr>
          </a:solidFill>
          <a:ln w="51608" cap="flat">
            <a:solidFill>
              <a:srgbClr val="FFFFFF"/>
            </a:solidFill>
            <a:prstDash val="solid"/>
            <a:round/>
          </a:ln>
        </p:spPr>
        <p:txBody>
          <a:bodyPr rtlCol="0" anchor="ctr"/>
          <a:lstStyle/>
          <a:p>
            <a:endParaRPr lang="it-IT"/>
          </a:p>
        </p:txBody>
      </p:sp>
      <p:sp>
        <p:nvSpPr>
          <p:cNvPr id="7" name="Titolo 1">
            <a:extLst>
              <a:ext uri="{FF2B5EF4-FFF2-40B4-BE49-F238E27FC236}">
                <a16:creationId xmlns:a16="http://schemas.microsoft.com/office/drawing/2014/main" id="{070AA1D7-BC3E-54D9-233B-EFEB5EA36B07}"/>
              </a:ext>
            </a:extLst>
          </p:cNvPr>
          <p:cNvSpPr>
            <a:spLocks noGrp="1"/>
          </p:cNvSpPr>
          <p:nvPr>
            <p:ph type="title"/>
          </p:nvPr>
        </p:nvSpPr>
        <p:spPr>
          <a:xfrm>
            <a:off x="0" y="0"/>
            <a:ext cx="12192000" cy="579753"/>
          </a:xfrm>
        </p:spPr>
        <p:style>
          <a:lnRef idx="2">
            <a:schemeClr val="accent1">
              <a:shade val="15000"/>
            </a:schemeClr>
          </a:lnRef>
          <a:fillRef idx="1">
            <a:schemeClr val="accent1"/>
          </a:fillRef>
          <a:effectRef idx="0">
            <a:schemeClr val="accent1"/>
          </a:effectRef>
          <a:fontRef idx="minor">
            <a:schemeClr val="lt1"/>
          </a:fontRef>
        </p:style>
        <p:txBody>
          <a:bodyPr>
            <a:normAutofit/>
          </a:bodyPr>
          <a:lstStyle/>
          <a:p>
            <a:pPr algn="ctr"/>
            <a:r>
              <a:rPr lang="it-IT" sz="2800">
                <a:solidFill>
                  <a:schemeClr val="accent4">
                    <a:lumMod val="60000"/>
                    <a:lumOff val="40000"/>
                  </a:schemeClr>
                </a:solidFill>
              </a:rPr>
              <a:t>SUMMARY LESSONS LEARNT AT THE FIRST WORKSHOP</a:t>
            </a:r>
            <a:endParaRPr lang="en-US" sz="2800">
              <a:solidFill>
                <a:schemeClr val="accent4">
                  <a:lumMod val="60000"/>
                  <a:lumOff val="40000"/>
                </a:schemeClr>
              </a:solidFill>
            </a:endParaRPr>
          </a:p>
        </p:txBody>
      </p:sp>
      <p:sp>
        <p:nvSpPr>
          <p:cNvPr id="8" name="Footer Placeholder 4">
            <a:extLst>
              <a:ext uri="{FF2B5EF4-FFF2-40B4-BE49-F238E27FC236}">
                <a16:creationId xmlns:a16="http://schemas.microsoft.com/office/drawing/2014/main" id="{8B0D4243-1AC9-D6C4-3E5C-85695F3F68A9}"/>
              </a:ext>
            </a:extLst>
          </p:cNvPr>
          <p:cNvSpPr>
            <a:spLocks noGrp="1"/>
          </p:cNvSpPr>
          <p:nvPr>
            <p:ph type="ftr" sz="quarter" idx="11"/>
          </p:nvPr>
        </p:nvSpPr>
        <p:spPr>
          <a:xfrm>
            <a:off x="4038600" y="6356352"/>
            <a:ext cx="4114800" cy="365125"/>
          </a:xfrm>
        </p:spPr>
        <p:txBody>
          <a:bodyPr/>
          <a:lstStyle/>
          <a:p>
            <a:pPr>
              <a:spcAft>
                <a:spcPts val="600"/>
              </a:spcAft>
            </a:pPr>
            <a:r>
              <a:rPr lang="en-US"/>
              <a:t>2nd Workshop on INSPIRE SOIL-</a:t>
            </a:r>
            <a:r>
              <a:rPr lang="en-US" err="1"/>
              <a:t>Geopackage</a:t>
            </a:r>
            <a:r>
              <a:rPr lang="en-US"/>
              <a:t> 2</a:t>
            </a:r>
            <a:r>
              <a:rPr lang="en-US" baseline="30000"/>
              <a:t>nd</a:t>
            </a:r>
            <a:r>
              <a:rPr lang="en-US"/>
              <a:t> December 2024</a:t>
            </a:r>
            <a:endParaRPr lang="en-GB"/>
          </a:p>
        </p:txBody>
      </p:sp>
      <p:sp>
        <p:nvSpPr>
          <p:cNvPr id="2" name="CasellaDiTesto 1">
            <a:extLst>
              <a:ext uri="{FF2B5EF4-FFF2-40B4-BE49-F238E27FC236}">
                <a16:creationId xmlns:a16="http://schemas.microsoft.com/office/drawing/2014/main" id="{14C8DAB9-D453-C7CA-04D6-8C1FD083B209}"/>
              </a:ext>
            </a:extLst>
          </p:cNvPr>
          <p:cNvSpPr txBox="1"/>
          <p:nvPr/>
        </p:nvSpPr>
        <p:spPr>
          <a:xfrm>
            <a:off x="409575" y="671691"/>
            <a:ext cx="11527215" cy="5355312"/>
          </a:xfrm>
          <a:prstGeom prst="rect">
            <a:avLst/>
          </a:prstGeom>
          <a:noFill/>
        </p:spPr>
        <p:txBody>
          <a:bodyPr wrap="square" rtlCol="0">
            <a:spAutoFit/>
          </a:bodyPr>
          <a:lstStyle/>
          <a:p>
            <a:pPr marL="285750" indent="-285750">
              <a:buFont typeface="Arial" panose="020B0604020202020204" pitchFamily="34" charset="0"/>
              <a:buChar char="•"/>
            </a:pPr>
            <a:r>
              <a:rPr lang="it-IT" b="1" u="sng"/>
              <a:t>INSPIRE</a:t>
            </a:r>
            <a:r>
              <a:rPr lang="it-IT"/>
              <a:t> </a:t>
            </a:r>
            <a:r>
              <a:rPr lang="it-IT" err="1"/>
              <a:t>is</a:t>
            </a:r>
            <a:r>
              <a:rPr lang="it-IT"/>
              <a:t> an EU Directive (Directive 2007/2/EC),</a:t>
            </a:r>
            <a:r>
              <a:rPr lang="en-US"/>
              <a:t> aimed at creating an </a:t>
            </a:r>
            <a:r>
              <a:rPr lang="en-US" b="1" u="sng" err="1"/>
              <a:t>IN</a:t>
            </a:r>
            <a:r>
              <a:rPr lang="en-US" u="sng" err="1"/>
              <a:t>frastructure</a:t>
            </a:r>
            <a:r>
              <a:rPr lang="en-US" u="sng"/>
              <a:t> for </a:t>
            </a:r>
            <a:r>
              <a:rPr lang="en-US" b="1" u="sng" err="1"/>
              <a:t>SP</a:t>
            </a:r>
            <a:r>
              <a:rPr lang="en-US" u="sng" err="1"/>
              <a:t>atial</a:t>
            </a:r>
            <a:r>
              <a:rPr lang="en-US" u="sng"/>
              <a:t> </a:t>
            </a:r>
            <a:r>
              <a:rPr lang="en-US" b="1" u="sng"/>
              <a:t>I</a:t>
            </a:r>
            <a:r>
              <a:rPr lang="en-US" u="sng"/>
              <a:t>nformation in </a:t>
            </a:r>
            <a:r>
              <a:rPr lang="en-US" u="sng" err="1"/>
              <a:t>Eu</a:t>
            </a:r>
            <a:r>
              <a:rPr lang="en-US" b="1" u="sng" err="1"/>
              <a:t>R</a:t>
            </a:r>
            <a:r>
              <a:rPr lang="en-US" u="sng" err="1"/>
              <a:t>op</a:t>
            </a:r>
            <a:r>
              <a:rPr lang="en-US" b="1" u="sng" err="1"/>
              <a:t>E</a:t>
            </a:r>
            <a:r>
              <a:rPr lang="en-US" u="sng"/>
              <a:t> </a:t>
            </a:r>
            <a:r>
              <a:rPr lang="en-US"/>
              <a:t>facilitating the sharing and re-use of data across the EU in support of environmental policy and decision-making.</a:t>
            </a:r>
            <a:r>
              <a:rPr lang="it-IT"/>
              <a:t>  </a:t>
            </a:r>
          </a:p>
          <a:p>
            <a:pPr marL="285750" indent="-285750">
              <a:buFont typeface="Arial" panose="020B0604020202020204" pitchFamily="34" charset="0"/>
              <a:buChar char="•"/>
            </a:pPr>
            <a:r>
              <a:rPr lang="it-IT"/>
              <a:t>INSPIRE sets the </a:t>
            </a:r>
            <a:r>
              <a:rPr lang="it-IT" b="1" u="sng" err="1"/>
              <a:t>Implementing</a:t>
            </a:r>
            <a:r>
              <a:rPr lang="it-IT" b="1" u="sng"/>
              <a:t> Rules (IR) </a:t>
            </a:r>
            <a:r>
              <a:rPr lang="it-IT"/>
              <a:t>and </a:t>
            </a:r>
            <a:r>
              <a:rPr lang="it-IT" b="1" u="sng"/>
              <a:t>Technical </a:t>
            </a:r>
            <a:r>
              <a:rPr lang="it-IT" b="1" u="sng" err="1"/>
              <a:t>Guidelines</a:t>
            </a:r>
            <a:r>
              <a:rPr lang="it-IT" b="1" u="sng"/>
              <a:t> (TG) </a:t>
            </a:r>
            <a:r>
              <a:rPr lang="it-IT"/>
              <a:t>for the </a:t>
            </a:r>
            <a:r>
              <a:rPr lang="it-IT" err="1"/>
              <a:t>implementation</a:t>
            </a:r>
            <a:r>
              <a:rPr lang="en-US"/>
              <a:t>, and a specific technical guideline for Soil Theme exists.</a:t>
            </a:r>
          </a:p>
          <a:p>
            <a:pPr marL="285750" indent="-285750">
              <a:buFont typeface="Arial" panose="020B0604020202020204" pitchFamily="34" charset="0"/>
              <a:buChar char="•"/>
            </a:pPr>
            <a:r>
              <a:rPr lang="en-US"/>
              <a:t>Some </a:t>
            </a:r>
            <a:r>
              <a:rPr lang="en-US" b="1" u="sng"/>
              <a:t>simplification of INSPIRE </a:t>
            </a:r>
            <a:r>
              <a:rPr lang="en-US"/>
              <a:t>has been allowed to facilitate the implementation, together with a </a:t>
            </a:r>
            <a:r>
              <a:rPr lang="en-US" b="1" u="sng"/>
              <a:t>new governance</a:t>
            </a:r>
          </a:p>
          <a:p>
            <a:pPr marL="285750" indent="-285750">
              <a:buFont typeface="Arial" panose="020B0604020202020204" pitchFamily="34" charset="0"/>
              <a:buChar char="•"/>
            </a:pPr>
            <a:r>
              <a:rPr lang="en-US"/>
              <a:t>The </a:t>
            </a:r>
            <a:r>
              <a:rPr lang="en-US" b="1" u="sng"/>
              <a:t>INSPIRE Good Practice </a:t>
            </a:r>
            <a:r>
              <a:rPr lang="en-US"/>
              <a:t>mechanism is part of this new INSPIRE governance.</a:t>
            </a:r>
          </a:p>
          <a:p>
            <a:pPr marL="285750" indent="-285750">
              <a:buFont typeface="Arial" panose="020B0604020202020204" pitchFamily="34" charset="0"/>
              <a:buChar char="•"/>
            </a:pPr>
            <a:r>
              <a:rPr lang="en-US"/>
              <a:t>Following the </a:t>
            </a:r>
            <a:r>
              <a:rPr lang="it-IT"/>
              <a:t>INSPIRE </a:t>
            </a:r>
            <a:r>
              <a:rPr lang="it-IT" err="1"/>
              <a:t>implementing</a:t>
            </a:r>
            <a:r>
              <a:rPr lang="it-IT"/>
              <a:t> rules (IR) the format for data sharing </a:t>
            </a:r>
            <a:r>
              <a:rPr lang="it-IT" err="1"/>
              <a:t>should</a:t>
            </a:r>
            <a:r>
              <a:rPr lang="it-IT"/>
              <a:t> be </a:t>
            </a:r>
            <a:r>
              <a:rPr lang="it-IT" b="1"/>
              <a:t>GML</a:t>
            </a:r>
            <a:r>
              <a:rPr lang="en-US"/>
              <a:t>, but the use </a:t>
            </a:r>
            <a:r>
              <a:rPr lang="en-US" b="1" u="sng" err="1"/>
              <a:t>GeoPackage</a:t>
            </a:r>
            <a:r>
              <a:rPr lang="en-US" b="1" u="sng"/>
              <a:t> encoding has been allowed as a Good Practice</a:t>
            </a:r>
            <a:r>
              <a:rPr lang="en-US"/>
              <a:t>.</a:t>
            </a:r>
          </a:p>
          <a:p>
            <a:pPr marL="285750" indent="-285750">
              <a:buFont typeface="Arial" panose="020B0604020202020204" pitchFamily="34" charset="0"/>
              <a:buChar char="•"/>
            </a:pPr>
            <a:r>
              <a:rPr lang="en-US"/>
              <a:t>Developed by OGC as an open format for geospatial information, the “</a:t>
            </a:r>
            <a:r>
              <a:rPr lang="en-US" err="1"/>
              <a:t>GeoPackage</a:t>
            </a:r>
            <a:r>
              <a:rPr lang="en-US"/>
              <a:t> is an open, platform-independent, portable, self-describing, compact format for transferring geospatial information”. A single file can store and handle large numbers of spatial features and related attributes in a relatively small size. It can also store tile matrix sets of imagery, raster maps, tile gridded coverage data, metadata and schema constraints. It is particularly suitable for use in a GIS (desktop) environment.</a:t>
            </a:r>
          </a:p>
          <a:p>
            <a:pPr marL="285750" indent="-285750">
              <a:buFont typeface="Arial" panose="020B0604020202020204" pitchFamily="34" charset="0"/>
              <a:buChar char="•"/>
            </a:pPr>
            <a:r>
              <a:rPr lang="en-US"/>
              <a:t>EJP SOIL has developed a </a:t>
            </a:r>
            <a:r>
              <a:rPr lang="en-US" b="1" u="sng"/>
              <a:t>INSPIRE SOIL GEOPACKAGE template</a:t>
            </a:r>
            <a:r>
              <a:rPr lang="en-US"/>
              <a:t>, following the approved vector and O&amp;M INSPIRE UML models for Soil, combined with the Sensor Observation Service (SOS) standard.</a:t>
            </a:r>
          </a:p>
          <a:p>
            <a:pPr marL="285750" indent="-285750">
              <a:buFont typeface="Arial" panose="020B0604020202020204" pitchFamily="34" charset="0"/>
              <a:buChar char="•"/>
            </a:pPr>
            <a:r>
              <a:rPr lang="en-US"/>
              <a:t>The EJPSOIL INSPIRE SOIL GEOPACKAGE has been transformed to GML structure and </a:t>
            </a:r>
            <a:r>
              <a:rPr lang="en-US" b="1" u="sng"/>
              <a:t>successfully validated inside the INSPIRE validator</a:t>
            </a:r>
            <a:r>
              <a:rPr lang="en-US"/>
              <a:t>.</a:t>
            </a:r>
          </a:p>
          <a:p>
            <a:pPr marL="285750" indent="-285750">
              <a:buFont typeface="Arial" panose="020B0604020202020204" pitchFamily="34" charset="0"/>
              <a:buChar char="•"/>
            </a:pPr>
            <a:r>
              <a:rPr lang="en-US" b="1">
                <a:solidFill>
                  <a:schemeClr val="accent5">
                    <a:lumMod val="75000"/>
                  </a:schemeClr>
                </a:solidFill>
              </a:rPr>
              <a:t>Given the successful validation, the INSPIRE SOIL GEOPACKAGE developed by EJPSOIL can be used by EU Member State for INSPIRE compliant soil data sharing. </a:t>
            </a:r>
            <a:endParaRPr lang="it-IT"/>
          </a:p>
        </p:txBody>
      </p:sp>
    </p:spTree>
    <p:extLst>
      <p:ext uri="{BB962C8B-B14F-4D97-AF65-F5344CB8AC3E}">
        <p14:creationId xmlns:p14="http://schemas.microsoft.com/office/powerpoint/2010/main" val="233686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14B0E-30EB-9721-BF01-44754E4973BD}"/>
            </a:ext>
          </a:extLst>
        </p:cNvPr>
        <p:cNvGrpSpPr/>
        <p:nvPr/>
      </p:nvGrpSpPr>
      <p:grpSpPr>
        <a:xfrm>
          <a:off x="0" y="0"/>
          <a:ext cx="0" cy="0"/>
          <a:chOff x="0" y="0"/>
          <a:chExt cx="0" cy="0"/>
        </a:xfrm>
      </p:grpSpPr>
      <p:pic>
        <p:nvPicPr>
          <p:cNvPr id="5" name="Immagine 4">
            <a:extLst>
              <a:ext uri="{FF2B5EF4-FFF2-40B4-BE49-F238E27FC236}">
                <a16:creationId xmlns:a16="http://schemas.microsoft.com/office/drawing/2014/main" id="{87A66F39-F2B6-F6DA-23A5-7D0CF8BCEB31}"/>
              </a:ext>
            </a:extLst>
          </p:cNvPr>
          <p:cNvPicPr/>
          <p:nvPr/>
        </p:nvPicPr>
        <p:blipFill>
          <a:blip r:embed="rId2">
            <a:extLst>
              <a:ext uri="{28A0092B-C50C-407E-A947-70E740481C1C}">
                <a14:useLocalDpi xmlns:a14="http://schemas.microsoft.com/office/drawing/2010/main" val="0"/>
              </a:ext>
            </a:extLst>
          </a:blip>
          <a:stretch>
            <a:fillRect/>
          </a:stretch>
        </p:blipFill>
        <p:spPr>
          <a:xfrm>
            <a:off x="10501869" y="6258512"/>
            <a:ext cx="1434921" cy="419048"/>
          </a:xfrm>
          <a:prstGeom prst="rect">
            <a:avLst/>
          </a:prstGeom>
        </p:spPr>
      </p:pic>
      <p:pic>
        <p:nvPicPr>
          <p:cNvPr id="6" name="Elemento grafico 5">
            <a:extLst>
              <a:ext uri="{FF2B5EF4-FFF2-40B4-BE49-F238E27FC236}">
                <a16:creationId xmlns:a16="http://schemas.microsoft.com/office/drawing/2014/main" id="{FF4B4E40-F610-97FC-03EC-8CFD632506D6}"/>
              </a:ext>
            </a:extLst>
          </p:cNvPr>
          <p:cNvPicPr/>
          <p:nvPr/>
        </p:nvPicPr>
        <p:blipFill>
          <a:blip r:embed="rId3">
            <a:extLst>
              <a:ext uri="{96DAC541-7B7A-43D3-8B79-37D633B846F1}">
                <asvg:svgBlip xmlns:asvg="http://schemas.microsoft.com/office/drawing/2016/SVG/main" r:embed="rId4"/>
              </a:ext>
            </a:extLst>
          </a:blip>
          <a:stretch>
            <a:fillRect/>
          </a:stretch>
        </p:blipFill>
        <p:spPr>
          <a:xfrm>
            <a:off x="8586507" y="5941920"/>
            <a:ext cx="1581150" cy="876300"/>
          </a:xfrm>
          <a:prstGeom prst="rect">
            <a:avLst/>
          </a:prstGeom>
        </p:spPr>
      </p:pic>
      <p:sp>
        <p:nvSpPr>
          <p:cNvPr id="8" name="Title 1">
            <a:extLst>
              <a:ext uri="{FF2B5EF4-FFF2-40B4-BE49-F238E27FC236}">
                <a16:creationId xmlns:a16="http://schemas.microsoft.com/office/drawing/2014/main" id="{359CA31B-4264-F8B2-0949-D263A55A8A18}"/>
              </a:ext>
            </a:extLst>
          </p:cNvPr>
          <p:cNvSpPr txBox="1">
            <a:spLocks/>
          </p:cNvSpPr>
          <p:nvPr/>
        </p:nvSpPr>
        <p:spPr>
          <a:xfrm>
            <a:off x="1304925" y="965201"/>
            <a:ext cx="10058400" cy="2387600"/>
          </a:xfrm>
          <a:prstGeom prst="rect">
            <a:avLst/>
          </a:prstGeom>
        </p:spPr>
        <p:txBody>
          <a:bodyPr vert="horz" lIns="91440" tIns="45720" rIns="91440" bIns="45720" rtlCol="0" anchor="b">
            <a:normAutofit fontScale="97500"/>
          </a:bodyPr>
          <a:lstStyle>
            <a:lvl1pPr algn="ctr" defTabSz="514350" rtl="0" eaLnBrk="1" latinLnBrk="0" hangingPunct="1">
              <a:lnSpc>
                <a:spcPct val="90000"/>
              </a:lnSpc>
              <a:spcBef>
                <a:spcPct val="0"/>
              </a:spcBef>
              <a:buNone/>
              <a:defRPr sz="3375" kern="1200" baseline="0">
                <a:solidFill>
                  <a:srgbClr val="30B2C2"/>
                </a:solidFill>
                <a:latin typeface="Verdana" panose="020B0604030504040204" pitchFamily="34" charset="0"/>
                <a:ea typeface="Verdana" panose="020B0604030504040204" pitchFamily="34" charset="0"/>
                <a:cs typeface="+mj-cs"/>
              </a:defRPr>
            </a:lvl1pPr>
          </a:lstStyle>
          <a:p>
            <a:r>
              <a:rPr lang="it-IT" sz="3600" b="1" dirty="0">
                <a:latin typeface="+mn-lt"/>
                <a:ea typeface="Verdana"/>
              </a:rPr>
              <a:t>The INSPIRE SO GPKG</a:t>
            </a:r>
            <a:endParaRPr lang="en-US" sz="3600" b="1" dirty="0">
              <a:latin typeface="+mn-lt"/>
              <a:ea typeface="Verdana"/>
            </a:endParaRPr>
          </a:p>
          <a:p>
            <a:br>
              <a:rPr lang="en-US" dirty="0">
                <a:solidFill>
                  <a:srgbClr val="0A0A0A"/>
                </a:solidFill>
                <a:latin typeface="Open Sans" panose="020B0606030504020204" pitchFamily="34" charset="0"/>
              </a:rPr>
            </a:br>
            <a:br>
              <a:rPr lang="en-US" dirty="0">
                <a:solidFill>
                  <a:srgbClr val="0A0A0A"/>
                </a:solidFill>
                <a:latin typeface="Open Sans" panose="020B0606030504020204" pitchFamily="34" charset="0"/>
              </a:rPr>
            </a:br>
            <a:r>
              <a:rPr lang="en-US" sz="1800" dirty="0">
                <a:solidFill>
                  <a:srgbClr val="0A0A0A"/>
                </a:solidFill>
                <a:latin typeface="Open Sans" panose="020B0606030504020204" pitchFamily="34" charset="0"/>
              </a:rPr>
              <a:t>A Good Practice to facilitate the encoding of soil data in accordance with the INSPIRE Soil Data Specifications</a:t>
            </a:r>
            <a:endParaRPr lang="en-GB" sz="1800" dirty="0">
              <a:latin typeface="Verdana"/>
              <a:ea typeface="Verdana"/>
            </a:endParaRPr>
          </a:p>
        </p:txBody>
      </p:sp>
      <p:sp>
        <p:nvSpPr>
          <p:cNvPr id="10" name="Sottotitolo 9">
            <a:extLst>
              <a:ext uri="{FF2B5EF4-FFF2-40B4-BE49-F238E27FC236}">
                <a16:creationId xmlns:a16="http://schemas.microsoft.com/office/drawing/2014/main" id="{C0370B25-3D65-501A-BAA4-2ABC7F27201B}"/>
              </a:ext>
            </a:extLst>
          </p:cNvPr>
          <p:cNvSpPr>
            <a:spLocks noGrp="1"/>
          </p:cNvSpPr>
          <p:nvPr>
            <p:ph type="subTitle" idx="1"/>
          </p:nvPr>
        </p:nvSpPr>
        <p:spPr/>
        <p:txBody>
          <a:bodyPr/>
          <a:lstStyle/>
          <a:p>
            <a:r>
              <a:rPr lang="en-US" sz="2800">
                <a:latin typeface="Verdana"/>
                <a:ea typeface="Verdana"/>
              </a:rPr>
              <a:t>Introduction to the INSPIRE-SOIL </a:t>
            </a:r>
            <a:r>
              <a:rPr lang="en-US" sz="2800" err="1">
                <a:latin typeface="Verdana"/>
                <a:ea typeface="Verdana"/>
              </a:rPr>
              <a:t>Geopackage</a:t>
            </a:r>
            <a:r>
              <a:rPr lang="en-US" sz="2800">
                <a:latin typeface="Verdana"/>
                <a:ea typeface="Verdana"/>
              </a:rPr>
              <a:t>. Examples of practical usage for single data upload and data consultation, through QGIS.</a:t>
            </a:r>
          </a:p>
          <a:p>
            <a:endParaRPr lang="en-US"/>
          </a:p>
        </p:txBody>
      </p:sp>
    </p:spTree>
    <p:extLst>
      <p:ext uri="{BB962C8B-B14F-4D97-AF65-F5344CB8AC3E}">
        <p14:creationId xmlns:p14="http://schemas.microsoft.com/office/powerpoint/2010/main" val="3448556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7952EC08-FCAB-72CA-DAAD-67BA16B954C1}"/>
              </a:ext>
            </a:extLst>
          </p:cNvPr>
          <p:cNvSpPr txBox="1">
            <a:spLocks/>
          </p:cNvSpPr>
          <p:nvPr/>
        </p:nvSpPr>
        <p:spPr>
          <a:xfrm>
            <a:off x="1524000" y="1464195"/>
            <a:ext cx="9144000" cy="2387600"/>
          </a:xfrm>
          <a:prstGeom prst="rect">
            <a:avLst/>
          </a:prstGeom>
        </p:spPr>
        <p:txBody>
          <a:bodyPr vert="horz" lIns="91440" tIns="45720" rIns="91440" bIns="45720" rtlCol="0" anchor="b">
            <a:normAutofit lnSpcReduction="10000"/>
          </a:bodyPr>
          <a:lstStyle>
            <a:lvl1pPr algn="ctr" defTabSz="514350" rtl="0" eaLnBrk="1" latinLnBrk="0" hangingPunct="1">
              <a:lnSpc>
                <a:spcPct val="90000"/>
              </a:lnSpc>
              <a:spcBef>
                <a:spcPct val="0"/>
              </a:spcBef>
              <a:buNone/>
              <a:defRPr sz="3375" kern="1200">
                <a:solidFill>
                  <a:srgbClr val="30B2C2"/>
                </a:solidFill>
                <a:latin typeface="Verdana" panose="020B0604030504040204" pitchFamily="34" charset="0"/>
                <a:ea typeface="Verdana" panose="020B0604030504040204" pitchFamily="34" charset="0"/>
                <a:cs typeface="+mj-cs"/>
              </a:defRPr>
            </a:lvl1pPr>
          </a:lstStyle>
          <a:p>
            <a:endParaRPr lang="da-DK" sz="4400" b="1">
              <a:solidFill>
                <a:schemeClr val="accent5">
                  <a:lumMod val="50000"/>
                </a:schemeClr>
              </a:solidFill>
            </a:endParaRPr>
          </a:p>
          <a:p>
            <a:endParaRPr lang="da-DK" sz="4400" b="1">
              <a:solidFill>
                <a:schemeClr val="accent5">
                  <a:lumMod val="50000"/>
                </a:schemeClr>
              </a:solidFill>
            </a:endParaRPr>
          </a:p>
          <a:p>
            <a:r>
              <a:rPr lang="da-DK" sz="4400" b="1">
                <a:solidFill>
                  <a:schemeClr val="accent5">
                    <a:lumMod val="50000"/>
                  </a:schemeClr>
                </a:solidFill>
              </a:rPr>
              <a:t>INSPIRE SOIL GitHUB contents</a:t>
            </a:r>
          </a:p>
          <a:p>
            <a:endParaRPr lang="da-DK" sz="4400" b="1"/>
          </a:p>
        </p:txBody>
      </p:sp>
      <p:sp>
        <p:nvSpPr>
          <p:cNvPr id="5" name="CasellaDiTesto 4">
            <a:extLst>
              <a:ext uri="{FF2B5EF4-FFF2-40B4-BE49-F238E27FC236}">
                <a16:creationId xmlns:a16="http://schemas.microsoft.com/office/drawing/2014/main" id="{001D7118-8E0B-6125-9096-3C6FAB47CF40}"/>
              </a:ext>
            </a:extLst>
          </p:cNvPr>
          <p:cNvSpPr txBox="1"/>
          <p:nvPr/>
        </p:nvSpPr>
        <p:spPr>
          <a:xfrm>
            <a:off x="875398" y="3590887"/>
            <a:ext cx="10847095" cy="646331"/>
          </a:xfrm>
          <a:prstGeom prst="rect">
            <a:avLst/>
          </a:prstGeom>
          <a:noFill/>
          <a:ln>
            <a:noFill/>
          </a:ln>
          <a:effectLst>
            <a:outerShdw blurRad="838200" sx="162000" sy="162000" algn="ctr" rotWithShape="0">
              <a:schemeClr val="accent2">
                <a:alpha val="89000"/>
              </a:schemeClr>
            </a:outerShdw>
          </a:effectLst>
          <a:scene3d>
            <a:camera prst="orthographicFront"/>
            <a:lightRig rig="threePt" dir="t"/>
          </a:scene3d>
          <a:sp3d/>
        </p:spPr>
        <p:txBody>
          <a:bodyPr wrap="square" rtlCol="0">
            <a:spAutoFit/>
          </a:bodyPr>
          <a:lstStyle/>
          <a:p>
            <a:r>
              <a:rPr lang="it-IT" sz="3600" b="1">
                <a:solidFill>
                  <a:schemeClr val="accent1">
                    <a:lumMod val="75000"/>
                  </a:schemeClr>
                </a:solidFill>
                <a:effectLst>
                  <a:outerShdw blurRad="38100" dist="38100" dir="2700000" algn="tl">
                    <a:srgbClr val="000000">
                      <a:alpha val="43137"/>
                    </a:srgbClr>
                  </a:outerShdw>
                </a:effectLst>
                <a:hlinkClick r:id="rId3">
                  <a:extLst>
                    <a:ext uri="{A12FA001-AC4F-418D-AE19-62706E023703}">
                      <ahyp:hlinkClr xmlns:ahyp="http://schemas.microsoft.com/office/drawing/2018/hyperlinkcolor" val="tx"/>
                    </a:ext>
                  </a:extLst>
                </a:hlinkClick>
              </a:rPr>
              <a:t>https://github.com/ejpsoil/inspire_soil_gpkg_template</a:t>
            </a:r>
            <a:r>
              <a:rPr lang="it-IT" sz="3600" b="1">
                <a:solidFill>
                  <a:schemeClr val="accent1">
                    <a:lumMod val="75000"/>
                  </a:schemeClr>
                </a:solidFill>
                <a:effectLst>
                  <a:outerShdw blurRad="38100" dist="38100" dir="2700000" algn="tl">
                    <a:srgbClr val="000000">
                      <a:alpha val="43137"/>
                    </a:srgbClr>
                  </a:outerShdw>
                </a:effectLst>
              </a:rPr>
              <a:t> </a:t>
            </a:r>
          </a:p>
        </p:txBody>
      </p:sp>
      <p:pic>
        <p:nvPicPr>
          <p:cNvPr id="6" name="Google Shape;295;p12">
            <a:extLst>
              <a:ext uri="{FF2B5EF4-FFF2-40B4-BE49-F238E27FC236}">
                <a16:creationId xmlns:a16="http://schemas.microsoft.com/office/drawing/2014/main" id="{306E32F7-437A-E0F8-AEAD-C024F53B63E1}"/>
              </a:ext>
            </a:extLst>
          </p:cNvPr>
          <p:cNvPicPr preferRelativeResize="0"/>
          <p:nvPr/>
        </p:nvPicPr>
        <p:blipFill>
          <a:blip r:embed="rId4">
            <a:alphaModFix/>
          </a:blip>
          <a:stretch>
            <a:fillRect/>
          </a:stretch>
        </p:blipFill>
        <p:spPr>
          <a:xfrm>
            <a:off x="5284631" y="195812"/>
            <a:ext cx="1466435" cy="1529290"/>
          </a:xfrm>
          <a:prstGeom prst="rect">
            <a:avLst/>
          </a:prstGeom>
          <a:noFill/>
          <a:ln>
            <a:noFill/>
          </a:ln>
        </p:spPr>
      </p:pic>
      <p:pic>
        <p:nvPicPr>
          <p:cNvPr id="7" name="Immagine 6">
            <a:extLst>
              <a:ext uri="{FF2B5EF4-FFF2-40B4-BE49-F238E27FC236}">
                <a16:creationId xmlns:a16="http://schemas.microsoft.com/office/drawing/2014/main" id="{B026B55A-BC48-AD37-E286-696D1FAA6DAA}"/>
              </a:ext>
            </a:extLst>
          </p:cNvPr>
          <p:cNvPicPr/>
          <p:nvPr/>
        </p:nvPicPr>
        <p:blipFill>
          <a:blip r:embed="rId5">
            <a:extLst>
              <a:ext uri="{28A0092B-C50C-407E-A947-70E740481C1C}">
                <a14:useLocalDpi xmlns:a14="http://schemas.microsoft.com/office/drawing/2010/main" val="0"/>
              </a:ext>
            </a:extLst>
          </a:blip>
          <a:stretch>
            <a:fillRect/>
          </a:stretch>
        </p:blipFill>
        <p:spPr>
          <a:xfrm>
            <a:off x="10501869" y="6258512"/>
            <a:ext cx="1434921" cy="419048"/>
          </a:xfrm>
          <a:prstGeom prst="rect">
            <a:avLst/>
          </a:prstGeom>
        </p:spPr>
      </p:pic>
      <p:pic>
        <p:nvPicPr>
          <p:cNvPr id="8" name="Elemento grafico 7">
            <a:extLst>
              <a:ext uri="{FF2B5EF4-FFF2-40B4-BE49-F238E27FC236}">
                <a16:creationId xmlns:a16="http://schemas.microsoft.com/office/drawing/2014/main" id="{5CAB1B14-BDE9-0D84-29AC-602AB87467CF}"/>
              </a:ext>
            </a:extLst>
          </p:cNvPr>
          <p:cNvPicPr/>
          <p:nvPr/>
        </p:nvPicPr>
        <p:blipFill>
          <a:blip r:embed="rId6">
            <a:extLst>
              <a:ext uri="{96DAC541-7B7A-43D3-8B79-37D633B846F1}">
                <asvg:svgBlip xmlns:asvg="http://schemas.microsoft.com/office/drawing/2016/SVG/main" r:embed="rId7"/>
              </a:ext>
            </a:extLst>
          </a:blip>
          <a:stretch>
            <a:fillRect/>
          </a:stretch>
        </p:blipFill>
        <p:spPr>
          <a:xfrm>
            <a:off x="8586507" y="5941920"/>
            <a:ext cx="1581150" cy="876300"/>
          </a:xfrm>
          <a:prstGeom prst="rect">
            <a:avLst/>
          </a:prstGeom>
        </p:spPr>
      </p:pic>
    </p:spTree>
    <p:extLst>
      <p:ext uri="{BB962C8B-B14F-4D97-AF65-F5344CB8AC3E}">
        <p14:creationId xmlns:p14="http://schemas.microsoft.com/office/powerpoint/2010/main" val="224664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Elemento grafico 9">
            <a:extLst>
              <a:ext uri="{FF2B5EF4-FFF2-40B4-BE49-F238E27FC236}">
                <a16:creationId xmlns:a16="http://schemas.microsoft.com/office/drawing/2014/main" id="{29FC6FE4-8E48-6A5A-B8C5-B48D116506A7}"/>
              </a:ext>
            </a:extLst>
          </p:cNvPr>
          <p:cNvPicPr>
            <a:picLocks noGrp="1" noRot="1" noMove="1" noResize="1" noEditPoints="1" noAdjustHandles="1" noChangeArrowheads="1" noChangeShapeType="1" noCrop="1"/>
          </p:cNvPicPr>
          <p:nvPr/>
        </p:nvPicPr>
        <p:blipFill>
          <a:blip r:embed="rId15">
            <a:extLst>
              <a:ext uri="{96DAC541-7B7A-43D3-8B79-37D633B846F1}">
                <asvg:svgBlip xmlns:asvg="http://schemas.microsoft.com/office/drawing/2016/SVG/main" r:embed="rId16"/>
              </a:ext>
            </a:extLst>
          </a:blip>
          <a:stretch>
            <a:fillRect/>
          </a:stretch>
        </p:blipFill>
        <p:spPr>
          <a:xfrm>
            <a:off x="8586507" y="5941920"/>
            <a:ext cx="1581150" cy="876300"/>
          </a:xfrm>
          <a:prstGeom prst="rect">
            <a:avLst/>
          </a:prstGeom>
        </p:spPr>
      </p:pic>
      <p:pic>
        <p:nvPicPr>
          <p:cNvPr id="11" name="Immagine 10" descr="Immagine che contiene Carattere, testo, Elementi grafici, schermata&#10;&#10;Descrizione generata automaticamente">
            <a:extLst>
              <a:ext uri="{FF2B5EF4-FFF2-40B4-BE49-F238E27FC236}">
                <a16:creationId xmlns:a16="http://schemas.microsoft.com/office/drawing/2014/main" id="{C5A1647A-0A70-DD19-1B5A-13CBF8BCF3D4}"/>
              </a:ext>
            </a:extLst>
          </p:cNvPr>
          <p:cNvPicPr>
            <a:picLocks noGrp="1" noRot="1" noMove="1" noResize="1" noEditPoints="1" noAdjustHandles="1" noChangeArrowheads="1" noChangeShapeType="1" noCrop="1"/>
          </p:cNvPicPr>
          <p:nvPr/>
        </p:nvPicPr>
        <p:blipFill>
          <a:blip r:embed="rId17">
            <a:extLst>
              <a:ext uri="{28A0092B-C50C-407E-A947-70E740481C1C}">
                <a14:useLocalDpi xmlns:a14="http://schemas.microsoft.com/office/drawing/2010/main" val="0"/>
              </a:ext>
            </a:extLst>
          </a:blip>
          <a:stretch>
            <a:fillRect/>
          </a:stretch>
        </p:blipFill>
        <p:spPr>
          <a:xfrm>
            <a:off x="10322503" y="6077558"/>
            <a:ext cx="1614287" cy="605023"/>
          </a:xfrm>
          <a:prstGeom prst="rect">
            <a:avLst/>
          </a:prstGeom>
        </p:spPr>
      </p:pic>
      <p:sp>
        <p:nvSpPr>
          <p:cNvPr id="2" name="Titel 1"/>
          <p:cNvSpPr>
            <a:spLocks noGrp="1"/>
          </p:cNvSpPr>
          <p:nvPr>
            <p:ph type="title"/>
          </p:nvPr>
        </p:nvSpPr>
        <p:spPr>
          <a:xfrm>
            <a:off x="1543050" y="709465"/>
            <a:ext cx="10515600" cy="564776"/>
          </a:xfrm>
        </p:spPr>
        <p:txBody>
          <a:bodyPr/>
          <a:lstStyle/>
          <a:p>
            <a:r>
              <a:rPr lang="en-US" b="1"/>
              <a:t>GitHub Repository</a:t>
            </a:r>
            <a:endParaRPr lang="da-DK" b="1"/>
          </a:p>
        </p:txBody>
      </p:sp>
      <p:sp>
        <p:nvSpPr>
          <p:cNvPr id="3" name="Pladsholder til tekst 2"/>
          <p:cNvSpPr>
            <a:spLocks noGrp="1"/>
          </p:cNvSpPr>
          <p:nvPr>
            <p:ph type="body" idx="1"/>
          </p:nvPr>
        </p:nvSpPr>
        <p:spPr>
          <a:xfrm>
            <a:off x="668327" y="1879579"/>
            <a:ext cx="1407459" cy="564776"/>
          </a:xfrm>
        </p:spPr>
        <p:txBody>
          <a:bodyPr>
            <a:normAutofit/>
          </a:bodyPr>
          <a:lstStyle/>
          <a:p>
            <a:r>
              <a:rPr lang="en-US" sz="2800" b="1" dirty="0"/>
              <a:t>Docs</a:t>
            </a:r>
            <a:endParaRPr lang="da-DK" sz="2800" dirty="0"/>
          </a:p>
        </p:txBody>
      </p:sp>
      <p:sp>
        <p:nvSpPr>
          <p:cNvPr id="4" name="Elemento grafico 5">
            <a:extLst>
              <a:ext uri="{FF2B5EF4-FFF2-40B4-BE49-F238E27FC236}">
                <a16:creationId xmlns:a16="http://schemas.microsoft.com/office/drawing/2014/main" id="{96FFD6A1-687A-6D86-C8CC-77C4A3176D64}"/>
              </a:ext>
            </a:extLst>
          </p:cNvPr>
          <p:cNvSpPr/>
          <p:nvPr/>
        </p:nvSpPr>
        <p:spPr>
          <a:xfrm>
            <a:off x="302745" y="72982"/>
            <a:ext cx="1120588" cy="1085569"/>
          </a:xfrm>
          <a:custGeom>
            <a:avLst/>
            <a:gdLst>
              <a:gd name="connsiteX0" fmla="*/ 560294 w 1120588"/>
              <a:gd name="connsiteY0" fmla="*/ 0 h 1085569"/>
              <a:gd name="connsiteX1" fmla="*/ 0 w 1120588"/>
              <a:gd name="connsiteY1" fmla="*/ 560294 h 1085569"/>
              <a:gd name="connsiteX2" fmla="*/ 385202 w 1120588"/>
              <a:gd name="connsiteY2" fmla="*/ 1085570 h 1085569"/>
              <a:gd name="connsiteX3" fmla="*/ 420221 w 1120588"/>
              <a:gd name="connsiteY3" fmla="*/ 1050551 h 1085569"/>
              <a:gd name="connsiteX4" fmla="*/ 420221 w 1120588"/>
              <a:gd name="connsiteY4" fmla="*/ 963005 h 1085569"/>
              <a:gd name="connsiteX5" fmla="*/ 227619 w 1120588"/>
              <a:gd name="connsiteY5" fmla="*/ 875459 h 1085569"/>
              <a:gd name="connsiteX6" fmla="*/ 192601 w 1120588"/>
              <a:gd name="connsiteY6" fmla="*/ 822932 h 1085569"/>
              <a:gd name="connsiteX7" fmla="*/ 175092 w 1120588"/>
              <a:gd name="connsiteY7" fmla="*/ 770404 h 1085569"/>
              <a:gd name="connsiteX8" fmla="*/ 262638 w 1120588"/>
              <a:gd name="connsiteY8" fmla="*/ 840441 h 1085569"/>
              <a:gd name="connsiteX9" fmla="*/ 420221 w 1120588"/>
              <a:gd name="connsiteY9" fmla="*/ 875459 h 1085569"/>
              <a:gd name="connsiteX10" fmla="*/ 455239 w 1120588"/>
              <a:gd name="connsiteY10" fmla="*/ 805423 h 1085569"/>
              <a:gd name="connsiteX11" fmla="*/ 210110 w 1120588"/>
              <a:gd name="connsiteY11" fmla="*/ 542785 h 1085569"/>
              <a:gd name="connsiteX12" fmla="*/ 262638 w 1120588"/>
              <a:gd name="connsiteY12" fmla="*/ 385202 h 1085569"/>
              <a:gd name="connsiteX13" fmla="*/ 262638 w 1120588"/>
              <a:gd name="connsiteY13" fmla="*/ 227619 h 1085569"/>
              <a:gd name="connsiteX14" fmla="*/ 420221 w 1120588"/>
              <a:gd name="connsiteY14" fmla="*/ 297656 h 1085569"/>
              <a:gd name="connsiteX15" fmla="*/ 700368 w 1120588"/>
              <a:gd name="connsiteY15" fmla="*/ 297656 h 1085569"/>
              <a:gd name="connsiteX16" fmla="*/ 857950 w 1120588"/>
              <a:gd name="connsiteY16" fmla="*/ 227619 h 1085569"/>
              <a:gd name="connsiteX17" fmla="*/ 857950 w 1120588"/>
              <a:gd name="connsiteY17" fmla="*/ 385202 h 1085569"/>
              <a:gd name="connsiteX18" fmla="*/ 910478 w 1120588"/>
              <a:gd name="connsiteY18" fmla="*/ 542785 h 1085569"/>
              <a:gd name="connsiteX19" fmla="*/ 665349 w 1120588"/>
              <a:gd name="connsiteY19" fmla="*/ 805423 h 1085569"/>
              <a:gd name="connsiteX20" fmla="*/ 700368 w 1120588"/>
              <a:gd name="connsiteY20" fmla="*/ 910478 h 1085569"/>
              <a:gd name="connsiteX21" fmla="*/ 700368 w 1120588"/>
              <a:gd name="connsiteY21" fmla="*/ 1050551 h 1085569"/>
              <a:gd name="connsiteX22" fmla="*/ 735386 w 1120588"/>
              <a:gd name="connsiteY22" fmla="*/ 1085570 h 1085569"/>
              <a:gd name="connsiteX23" fmla="*/ 1120588 w 1120588"/>
              <a:gd name="connsiteY23" fmla="*/ 560294 h 1085569"/>
              <a:gd name="connsiteX24" fmla="*/ 560294 w 1120588"/>
              <a:gd name="connsiteY24" fmla="*/ 0 h 1085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0588" h="1085569">
                <a:moveTo>
                  <a:pt x="560294" y="0"/>
                </a:moveTo>
                <a:cubicBezTo>
                  <a:pt x="245129" y="0"/>
                  <a:pt x="0" y="245129"/>
                  <a:pt x="0" y="560294"/>
                </a:cubicBezTo>
                <a:cubicBezTo>
                  <a:pt x="0" y="927987"/>
                  <a:pt x="332675" y="1085570"/>
                  <a:pt x="385202" y="1085570"/>
                </a:cubicBezTo>
                <a:cubicBezTo>
                  <a:pt x="420221" y="1085570"/>
                  <a:pt x="420221" y="1068061"/>
                  <a:pt x="420221" y="1050551"/>
                </a:cubicBezTo>
                <a:lnTo>
                  <a:pt x="420221" y="963005"/>
                </a:lnTo>
                <a:cubicBezTo>
                  <a:pt x="297656" y="998024"/>
                  <a:pt x="245129" y="927987"/>
                  <a:pt x="227619" y="875459"/>
                </a:cubicBezTo>
                <a:cubicBezTo>
                  <a:pt x="227619" y="875459"/>
                  <a:pt x="227619" y="857950"/>
                  <a:pt x="192601" y="822932"/>
                </a:cubicBezTo>
                <a:cubicBezTo>
                  <a:pt x="175092" y="805423"/>
                  <a:pt x="105055" y="770404"/>
                  <a:pt x="175092" y="770404"/>
                </a:cubicBezTo>
                <a:cubicBezTo>
                  <a:pt x="227619" y="770404"/>
                  <a:pt x="262638" y="840441"/>
                  <a:pt x="262638" y="840441"/>
                </a:cubicBezTo>
                <a:cubicBezTo>
                  <a:pt x="315165" y="910478"/>
                  <a:pt x="385202" y="892969"/>
                  <a:pt x="420221" y="875459"/>
                </a:cubicBezTo>
                <a:cubicBezTo>
                  <a:pt x="420221" y="840441"/>
                  <a:pt x="455239" y="805423"/>
                  <a:pt x="455239" y="805423"/>
                </a:cubicBezTo>
                <a:cubicBezTo>
                  <a:pt x="315165" y="787913"/>
                  <a:pt x="210110" y="735386"/>
                  <a:pt x="210110" y="542785"/>
                </a:cubicBezTo>
                <a:cubicBezTo>
                  <a:pt x="210110" y="472748"/>
                  <a:pt x="227619" y="420221"/>
                  <a:pt x="262638" y="385202"/>
                </a:cubicBezTo>
                <a:cubicBezTo>
                  <a:pt x="262638" y="385202"/>
                  <a:pt x="227619" y="315165"/>
                  <a:pt x="262638" y="227619"/>
                </a:cubicBezTo>
                <a:cubicBezTo>
                  <a:pt x="262638" y="227619"/>
                  <a:pt x="350184" y="227619"/>
                  <a:pt x="420221" y="297656"/>
                </a:cubicBezTo>
                <a:cubicBezTo>
                  <a:pt x="472748" y="262638"/>
                  <a:pt x="647840" y="262638"/>
                  <a:pt x="700368" y="297656"/>
                </a:cubicBezTo>
                <a:cubicBezTo>
                  <a:pt x="770404" y="227619"/>
                  <a:pt x="857950" y="227619"/>
                  <a:pt x="857950" y="227619"/>
                </a:cubicBezTo>
                <a:cubicBezTo>
                  <a:pt x="892969" y="350184"/>
                  <a:pt x="857950" y="385202"/>
                  <a:pt x="857950" y="385202"/>
                </a:cubicBezTo>
                <a:cubicBezTo>
                  <a:pt x="892969" y="420221"/>
                  <a:pt x="910478" y="472748"/>
                  <a:pt x="910478" y="542785"/>
                </a:cubicBezTo>
                <a:cubicBezTo>
                  <a:pt x="910478" y="735386"/>
                  <a:pt x="787913" y="787913"/>
                  <a:pt x="665349" y="805423"/>
                </a:cubicBezTo>
                <a:cubicBezTo>
                  <a:pt x="682858" y="822932"/>
                  <a:pt x="700368" y="857950"/>
                  <a:pt x="700368" y="910478"/>
                </a:cubicBezTo>
                <a:lnTo>
                  <a:pt x="700368" y="1050551"/>
                </a:lnTo>
                <a:cubicBezTo>
                  <a:pt x="700368" y="1068061"/>
                  <a:pt x="700368" y="1085570"/>
                  <a:pt x="735386" y="1085570"/>
                </a:cubicBezTo>
                <a:cubicBezTo>
                  <a:pt x="787913" y="1085570"/>
                  <a:pt x="1120588" y="927987"/>
                  <a:pt x="1120588" y="560294"/>
                </a:cubicBezTo>
                <a:cubicBezTo>
                  <a:pt x="1120588" y="245129"/>
                  <a:pt x="875459" y="0"/>
                  <a:pt x="560294" y="0"/>
                </a:cubicBezTo>
                <a:close/>
              </a:path>
            </a:pathLst>
          </a:custGeom>
          <a:solidFill>
            <a:srgbClr val="000000"/>
          </a:solidFill>
          <a:ln w="2177" cap="flat">
            <a:noFill/>
            <a:prstDash val="solid"/>
            <a:miter/>
          </a:ln>
        </p:spPr>
        <p:txBody>
          <a:bodyPr rtlCol="0" anchor="ctr"/>
          <a:lstStyle/>
          <a:p>
            <a:endParaRPr lang="it-IT"/>
          </a:p>
        </p:txBody>
      </p:sp>
      <p:sp>
        <p:nvSpPr>
          <p:cNvPr id="6" name="Pladsholder til tekst 2">
            <a:extLst>
              <a:ext uri="{FF2B5EF4-FFF2-40B4-BE49-F238E27FC236}">
                <a16:creationId xmlns:a16="http://schemas.microsoft.com/office/drawing/2014/main" id="{C904A535-B848-A752-C4A3-3C13B5C879C6}"/>
              </a:ext>
            </a:extLst>
          </p:cNvPr>
          <p:cNvSpPr txBox="1">
            <a:spLocks/>
          </p:cNvSpPr>
          <p:nvPr/>
        </p:nvSpPr>
        <p:spPr>
          <a:xfrm>
            <a:off x="668327" y="3615749"/>
            <a:ext cx="2672790" cy="564776"/>
          </a:xfrm>
          <a:prstGeom prst="rect">
            <a:avLst/>
          </a:prstGeom>
        </p:spPr>
        <p:txBody>
          <a:bodyPr vert="horz" lIns="91440" tIns="45720" rIns="91440" bIns="45720" rtlCol="0">
            <a:normAutofit/>
          </a:bodyPr>
          <a:lstStyle>
            <a:lvl1pPr marL="0" indent="0" algn="l" defTabSz="514350" rtl="0" eaLnBrk="1" latinLnBrk="0" hangingPunct="1">
              <a:lnSpc>
                <a:spcPct val="90000"/>
              </a:lnSpc>
              <a:spcBef>
                <a:spcPts val="563"/>
              </a:spcBef>
              <a:buFont typeface="Arial" panose="020B0604020202020204" pitchFamily="34" charset="0"/>
              <a:buNone/>
              <a:defRPr sz="1350" kern="1200" baseline="0">
                <a:solidFill>
                  <a:srgbClr val="967E51"/>
                </a:solidFill>
                <a:latin typeface="Verdana" panose="020B0604030504040204" pitchFamily="34" charset="0"/>
                <a:ea typeface="Verdana" panose="020B0604030504040204" pitchFamily="34" charset="0"/>
                <a:cs typeface="+mn-cs"/>
              </a:defRPr>
            </a:lvl1pPr>
            <a:lvl2pPr marL="257175" indent="0" algn="l" defTabSz="514350" rtl="0" eaLnBrk="1" latinLnBrk="0" hangingPunct="1">
              <a:lnSpc>
                <a:spcPct val="90000"/>
              </a:lnSpc>
              <a:spcBef>
                <a:spcPts val="281"/>
              </a:spcBef>
              <a:buFont typeface="Arial" panose="020B0604020202020204" pitchFamily="34" charset="0"/>
              <a:buNone/>
              <a:defRPr sz="1125" kern="1200">
                <a:solidFill>
                  <a:schemeClr val="tx1">
                    <a:tint val="75000"/>
                  </a:schemeClr>
                </a:solidFill>
                <a:latin typeface="Verdana" panose="020B0604030504040204" pitchFamily="34" charset="0"/>
                <a:ea typeface="Verdana" panose="020B0604030504040204" pitchFamily="34" charset="0"/>
                <a:cs typeface="+mn-cs"/>
              </a:defRPr>
            </a:lvl2pPr>
            <a:lvl3pPr marL="514350" indent="0" algn="l" defTabSz="514350" rtl="0" eaLnBrk="1" latinLnBrk="0" hangingPunct="1">
              <a:lnSpc>
                <a:spcPct val="90000"/>
              </a:lnSpc>
              <a:spcBef>
                <a:spcPts val="281"/>
              </a:spcBef>
              <a:buFont typeface="Arial" panose="020B0604020202020204" pitchFamily="34" charset="0"/>
              <a:buNone/>
              <a:defRPr sz="1013" kern="1200">
                <a:solidFill>
                  <a:schemeClr val="tx1">
                    <a:tint val="75000"/>
                  </a:schemeClr>
                </a:solidFill>
                <a:latin typeface="Verdana" panose="020B0604030504040204" pitchFamily="34" charset="0"/>
                <a:ea typeface="Verdana" panose="020B0604030504040204" pitchFamily="34" charset="0"/>
                <a:cs typeface="+mn-cs"/>
              </a:defRPr>
            </a:lvl3pPr>
            <a:lvl4pPr marL="77152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Verdana" panose="020B0604030504040204" pitchFamily="34" charset="0"/>
                <a:ea typeface="Verdana" panose="020B0604030504040204" pitchFamily="34" charset="0"/>
                <a:cs typeface="+mn-cs"/>
              </a:defRPr>
            </a:lvl4pPr>
            <a:lvl5pPr marL="102870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Verdana" panose="020B0604030504040204" pitchFamily="34" charset="0"/>
                <a:ea typeface="Verdana" panose="020B0604030504040204" pitchFamily="34" charset="0"/>
                <a:cs typeface="+mn-cs"/>
              </a:defRPr>
            </a:lvl5pPr>
            <a:lvl6pPr marL="128587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6pPr>
            <a:lvl7pPr marL="154305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7pPr>
            <a:lvl8pPr marL="180022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8pPr>
            <a:lvl9pPr marL="205740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9pPr>
          </a:lstStyle>
          <a:p>
            <a:r>
              <a:rPr lang="en-US" sz="2800" b="1"/>
              <a:t>Geopackage</a:t>
            </a:r>
            <a:endParaRPr lang="da-DK" sz="2800"/>
          </a:p>
        </p:txBody>
      </p:sp>
      <p:sp>
        <p:nvSpPr>
          <p:cNvPr id="7" name="Pladsholder til tekst 2">
            <a:extLst>
              <a:ext uri="{FF2B5EF4-FFF2-40B4-BE49-F238E27FC236}">
                <a16:creationId xmlns:a16="http://schemas.microsoft.com/office/drawing/2014/main" id="{A1F484C0-B044-8B5F-A1BB-2727EF161305}"/>
              </a:ext>
            </a:extLst>
          </p:cNvPr>
          <p:cNvSpPr txBox="1">
            <a:spLocks/>
          </p:cNvSpPr>
          <p:nvPr/>
        </p:nvSpPr>
        <p:spPr>
          <a:xfrm>
            <a:off x="668327" y="5351917"/>
            <a:ext cx="2367991" cy="564776"/>
          </a:xfrm>
          <a:prstGeom prst="rect">
            <a:avLst/>
          </a:prstGeom>
        </p:spPr>
        <p:txBody>
          <a:bodyPr vert="horz" lIns="91440" tIns="45720" rIns="91440" bIns="45720" rtlCol="0">
            <a:normAutofit/>
          </a:bodyPr>
          <a:lstStyle>
            <a:lvl1pPr marL="0" indent="0" algn="l" defTabSz="514350" rtl="0" eaLnBrk="1" latinLnBrk="0" hangingPunct="1">
              <a:lnSpc>
                <a:spcPct val="90000"/>
              </a:lnSpc>
              <a:spcBef>
                <a:spcPts val="563"/>
              </a:spcBef>
              <a:buFont typeface="Arial" panose="020B0604020202020204" pitchFamily="34" charset="0"/>
              <a:buNone/>
              <a:defRPr sz="1350" kern="1200" baseline="0">
                <a:solidFill>
                  <a:srgbClr val="967E51"/>
                </a:solidFill>
                <a:latin typeface="Verdana" panose="020B0604030504040204" pitchFamily="34" charset="0"/>
                <a:ea typeface="Verdana" panose="020B0604030504040204" pitchFamily="34" charset="0"/>
                <a:cs typeface="+mn-cs"/>
              </a:defRPr>
            </a:lvl1pPr>
            <a:lvl2pPr marL="257175" indent="0" algn="l" defTabSz="514350" rtl="0" eaLnBrk="1" latinLnBrk="0" hangingPunct="1">
              <a:lnSpc>
                <a:spcPct val="90000"/>
              </a:lnSpc>
              <a:spcBef>
                <a:spcPts val="281"/>
              </a:spcBef>
              <a:buFont typeface="Arial" panose="020B0604020202020204" pitchFamily="34" charset="0"/>
              <a:buNone/>
              <a:defRPr sz="1125" kern="1200">
                <a:solidFill>
                  <a:schemeClr val="tx1">
                    <a:tint val="75000"/>
                  </a:schemeClr>
                </a:solidFill>
                <a:latin typeface="Verdana" panose="020B0604030504040204" pitchFamily="34" charset="0"/>
                <a:ea typeface="Verdana" panose="020B0604030504040204" pitchFamily="34" charset="0"/>
                <a:cs typeface="+mn-cs"/>
              </a:defRPr>
            </a:lvl2pPr>
            <a:lvl3pPr marL="514350" indent="0" algn="l" defTabSz="514350" rtl="0" eaLnBrk="1" latinLnBrk="0" hangingPunct="1">
              <a:lnSpc>
                <a:spcPct val="90000"/>
              </a:lnSpc>
              <a:spcBef>
                <a:spcPts val="281"/>
              </a:spcBef>
              <a:buFont typeface="Arial" panose="020B0604020202020204" pitchFamily="34" charset="0"/>
              <a:buNone/>
              <a:defRPr sz="1013" kern="1200">
                <a:solidFill>
                  <a:schemeClr val="tx1">
                    <a:tint val="75000"/>
                  </a:schemeClr>
                </a:solidFill>
                <a:latin typeface="Verdana" panose="020B0604030504040204" pitchFamily="34" charset="0"/>
                <a:ea typeface="Verdana" panose="020B0604030504040204" pitchFamily="34" charset="0"/>
                <a:cs typeface="+mn-cs"/>
              </a:defRPr>
            </a:lvl3pPr>
            <a:lvl4pPr marL="77152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Verdana" panose="020B0604030504040204" pitchFamily="34" charset="0"/>
                <a:ea typeface="Verdana" panose="020B0604030504040204" pitchFamily="34" charset="0"/>
                <a:cs typeface="+mn-cs"/>
              </a:defRPr>
            </a:lvl4pPr>
            <a:lvl5pPr marL="102870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Verdana" panose="020B0604030504040204" pitchFamily="34" charset="0"/>
                <a:ea typeface="Verdana" panose="020B0604030504040204" pitchFamily="34" charset="0"/>
                <a:cs typeface="+mn-cs"/>
              </a:defRPr>
            </a:lvl5pPr>
            <a:lvl6pPr marL="128587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6pPr>
            <a:lvl7pPr marL="154305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7pPr>
            <a:lvl8pPr marL="180022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8pPr>
            <a:lvl9pPr marL="205740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9pPr>
          </a:lstStyle>
          <a:p>
            <a:r>
              <a:rPr lang="en-US" sz="2800" b="1" err="1"/>
              <a:t>Halestudio</a:t>
            </a:r>
            <a:endParaRPr lang="da-DK" sz="2800"/>
          </a:p>
        </p:txBody>
      </p:sp>
      <p:sp>
        <p:nvSpPr>
          <p:cNvPr id="8" name="Pladsholder til tekst 2">
            <a:extLst>
              <a:ext uri="{FF2B5EF4-FFF2-40B4-BE49-F238E27FC236}">
                <a16:creationId xmlns:a16="http://schemas.microsoft.com/office/drawing/2014/main" id="{F3CEAEEE-4D97-06D8-2D07-857EDC15B330}"/>
              </a:ext>
            </a:extLst>
          </p:cNvPr>
          <p:cNvSpPr txBox="1">
            <a:spLocks/>
          </p:cNvSpPr>
          <p:nvPr/>
        </p:nvSpPr>
        <p:spPr>
          <a:xfrm>
            <a:off x="668327" y="4483834"/>
            <a:ext cx="2244167" cy="564776"/>
          </a:xfrm>
          <a:prstGeom prst="rect">
            <a:avLst/>
          </a:prstGeom>
        </p:spPr>
        <p:txBody>
          <a:bodyPr vert="horz" lIns="91440" tIns="45720" rIns="91440" bIns="45720" rtlCol="0">
            <a:normAutofit/>
          </a:bodyPr>
          <a:lstStyle>
            <a:lvl1pPr marL="0" indent="0" algn="l" defTabSz="514350" rtl="0" eaLnBrk="1" latinLnBrk="0" hangingPunct="1">
              <a:lnSpc>
                <a:spcPct val="90000"/>
              </a:lnSpc>
              <a:spcBef>
                <a:spcPts val="563"/>
              </a:spcBef>
              <a:buFont typeface="Arial" panose="020B0604020202020204" pitchFamily="34" charset="0"/>
              <a:buNone/>
              <a:defRPr sz="1350" kern="1200" baseline="0">
                <a:solidFill>
                  <a:srgbClr val="967E51"/>
                </a:solidFill>
                <a:latin typeface="Verdana" panose="020B0604030504040204" pitchFamily="34" charset="0"/>
                <a:ea typeface="Verdana" panose="020B0604030504040204" pitchFamily="34" charset="0"/>
                <a:cs typeface="+mn-cs"/>
              </a:defRPr>
            </a:lvl1pPr>
            <a:lvl2pPr marL="257175" indent="0" algn="l" defTabSz="514350" rtl="0" eaLnBrk="1" latinLnBrk="0" hangingPunct="1">
              <a:lnSpc>
                <a:spcPct val="90000"/>
              </a:lnSpc>
              <a:spcBef>
                <a:spcPts val="281"/>
              </a:spcBef>
              <a:buFont typeface="Arial" panose="020B0604020202020204" pitchFamily="34" charset="0"/>
              <a:buNone/>
              <a:defRPr sz="1125" kern="1200">
                <a:solidFill>
                  <a:schemeClr val="tx1">
                    <a:tint val="75000"/>
                  </a:schemeClr>
                </a:solidFill>
                <a:latin typeface="Verdana" panose="020B0604030504040204" pitchFamily="34" charset="0"/>
                <a:ea typeface="Verdana" panose="020B0604030504040204" pitchFamily="34" charset="0"/>
                <a:cs typeface="+mn-cs"/>
              </a:defRPr>
            </a:lvl2pPr>
            <a:lvl3pPr marL="514350" indent="0" algn="l" defTabSz="514350" rtl="0" eaLnBrk="1" latinLnBrk="0" hangingPunct="1">
              <a:lnSpc>
                <a:spcPct val="90000"/>
              </a:lnSpc>
              <a:spcBef>
                <a:spcPts val="281"/>
              </a:spcBef>
              <a:buFont typeface="Arial" panose="020B0604020202020204" pitchFamily="34" charset="0"/>
              <a:buNone/>
              <a:defRPr sz="1013" kern="1200">
                <a:solidFill>
                  <a:schemeClr val="tx1">
                    <a:tint val="75000"/>
                  </a:schemeClr>
                </a:solidFill>
                <a:latin typeface="Verdana" panose="020B0604030504040204" pitchFamily="34" charset="0"/>
                <a:ea typeface="Verdana" panose="020B0604030504040204" pitchFamily="34" charset="0"/>
                <a:cs typeface="+mn-cs"/>
              </a:defRPr>
            </a:lvl3pPr>
            <a:lvl4pPr marL="77152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Verdana" panose="020B0604030504040204" pitchFamily="34" charset="0"/>
                <a:ea typeface="Verdana" panose="020B0604030504040204" pitchFamily="34" charset="0"/>
                <a:cs typeface="+mn-cs"/>
              </a:defRPr>
            </a:lvl4pPr>
            <a:lvl5pPr marL="102870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Verdana" panose="020B0604030504040204" pitchFamily="34" charset="0"/>
                <a:ea typeface="Verdana" panose="020B0604030504040204" pitchFamily="34" charset="0"/>
                <a:cs typeface="+mn-cs"/>
              </a:defRPr>
            </a:lvl5pPr>
            <a:lvl6pPr marL="128587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6pPr>
            <a:lvl7pPr marL="154305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7pPr>
            <a:lvl8pPr marL="180022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8pPr>
            <a:lvl9pPr marL="205740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9pPr>
          </a:lstStyle>
          <a:p>
            <a:r>
              <a:rPr lang="en-US" sz="2800" b="1" err="1"/>
              <a:t>Qgis</a:t>
            </a:r>
            <a:r>
              <a:rPr lang="en-US" sz="2800" b="1"/>
              <a:t> Style</a:t>
            </a:r>
            <a:endParaRPr lang="en-GB" sz="2800" b="1"/>
          </a:p>
          <a:p>
            <a:endParaRPr lang="da-DK" sz="2800"/>
          </a:p>
        </p:txBody>
      </p:sp>
      <p:sp>
        <p:nvSpPr>
          <p:cNvPr id="9" name="Pladsholder til tekst 2">
            <a:extLst>
              <a:ext uri="{FF2B5EF4-FFF2-40B4-BE49-F238E27FC236}">
                <a16:creationId xmlns:a16="http://schemas.microsoft.com/office/drawing/2014/main" id="{AC1BF4C2-B2A2-31A1-2B00-CC4F53774DF6}"/>
              </a:ext>
            </a:extLst>
          </p:cNvPr>
          <p:cNvSpPr txBox="1">
            <a:spLocks/>
          </p:cNvSpPr>
          <p:nvPr/>
        </p:nvSpPr>
        <p:spPr>
          <a:xfrm>
            <a:off x="668327" y="2747664"/>
            <a:ext cx="901143" cy="564776"/>
          </a:xfrm>
          <a:prstGeom prst="rect">
            <a:avLst/>
          </a:prstGeom>
        </p:spPr>
        <p:txBody>
          <a:bodyPr vert="horz" lIns="91440" tIns="45720" rIns="91440" bIns="45720" rtlCol="0">
            <a:normAutofit/>
          </a:bodyPr>
          <a:lstStyle>
            <a:lvl1pPr marL="0" indent="0" algn="l" defTabSz="514350" rtl="0" eaLnBrk="1" latinLnBrk="0" hangingPunct="1">
              <a:lnSpc>
                <a:spcPct val="90000"/>
              </a:lnSpc>
              <a:spcBef>
                <a:spcPts val="563"/>
              </a:spcBef>
              <a:buFont typeface="Arial" panose="020B0604020202020204" pitchFamily="34" charset="0"/>
              <a:buNone/>
              <a:defRPr sz="1350" kern="1200" baseline="0">
                <a:solidFill>
                  <a:srgbClr val="967E51"/>
                </a:solidFill>
                <a:latin typeface="Verdana" panose="020B0604030504040204" pitchFamily="34" charset="0"/>
                <a:ea typeface="Verdana" panose="020B0604030504040204" pitchFamily="34" charset="0"/>
                <a:cs typeface="+mn-cs"/>
              </a:defRPr>
            </a:lvl1pPr>
            <a:lvl2pPr marL="257175" indent="0" algn="l" defTabSz="514350" rtl="0" eaLnBrk="1" latinLnBrk="0" hangingPunct="1">
              <a:lnSpc>
                <a:spcPct val="90000"/>
              </a:lnSpc>
              <a:spcBef>
                <a:spcPts val="281"/>
              </a:spcBef>
              <a:buFont typeface="Arial" panose="020B0604020202020204" pitchFamily="34" charset="0"/>
              <a:buNone/>
              <a:defRPr sz="1125" kern="1200">
                <a:solidFill>
                  <a:schemeClr val="tx1">
                    <a:tint val="75000"/>
                  </a:schemeClr>
                </a:solidFill>
                <a:latin typeface="Verdana" panose="020B0604030504040204" pitchFamily="34" charset="0"/>
                <a:ea typeface="Verdana" panose="020B0604030504040204" pitchFamily="34" charset="0"/>
                <a:cs typeface="+mn-cs"/>
              </a:defRPr>
            </a:lvl2pPr>
            <a:lvl3pPr marL="514350" indent="0" algn="l" defTabSz="514350" rtl="0" eaLnBrk="1" latinLnBrk="0" hangingPunct="1">
              <a:lnSpc>
                <a:spcPct val="90000"/>
              </a:lnSpc>
              <a:spcBef>
                <a:spcPts val="281"/>
              </a:spcBef>
              <a:buFont typeface="Arial" panose="020B0604020202020204" pitchFamily="34" charset="0"/>
              <a:buNone/>
              <a:defRPr sz="1013" kern="1200">
                <a:solidFill>
                  <a:schemeClr val="tx1">
                    <a:tint val="75000"/>
                  </a:schemeClr>
                </a:solidFill>
                <a:latin typeface="Verdana" panose="020B0604030504040204" pitchFamily="34" charset="0"/>
                <a:ea typeface="Verdana" panose="020B0604030504040204" pitchFamily="34" charset="0"/>
                <a:cs typeface="+mn-cs"/>
              </a:defRPr>
            </a:lvl3pPr>
            <a:lvl4pPr marL="77152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Verdana" panose="020B0604030504040204" pitchFamily="34" charset="0"/>
                <a:ea typeface="Verdana" panose="020B0604030504040204" pitchFamily="34" charset="0"/>
                <a:cs typeface="+mn-cs"/>
              </a:defRPr>
            </a:lvl4pPr>
            <a:lvl5pPr marL="102870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Verdana" panose="020B0604030504040204" pitchFamily="34" charset="0"/>
                <a:ea typeface="Verdana" panose="020B0604030504040204" pitchFamily="34" charset="0"/>
                <a:cs typeface="+mn-cs"/>
              </a:defRPr>
            </a:lvl5pPr>
            <a:lvl6pPr marL="128587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6pPr>
            <a:lvl7pPr marL="154305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7pPr>
            <a:lvl8pPr marL="180022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8pPr>
            <a:lvl9pPr marL="205740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9pPr>
          </a:lstStyle>
          <a:p>
            <a:r>
              <a:rPr lang="en-US" sz="2800" b="1" err="1"/>
              <a:t>Sql</a:t>
            </a:r>
            <a:endParaRPr lang="da-DK" sz="2800"/>
          </a:p>
        </p:txBody>
      </p:sp>
      <p:pic>
        <p:nvPicPr>
          <p:cNvPr id="12" name="Doc">
            <a:hlinkClick r:id="" action="ppaction://media"/>
            <a:extLst>
              <a:ext uri="{FF2B5EF4-FFF2-40B4-BE49-F238E27FC236}">
                <a16:creationId xmlns:a16="http://schemas.microsoft.com/office/drawing/2014/main" id="{3B362C6A-6232-6319-EE99-9EA563FB3CE6}"/>
              </a:ext>
            </a:extLst>
          </p:cNvPr>
          <p:cNvPicPr>
            <a:picLocks noChangeAspect="1"/>
          </p:cNvPicPr>
          <p:nvPr>
            <a:videoFile r:link="rId2"/>
            <p:extLst>
              <p:ext uri="{DAA4B4D4-6D71-4841-9C94-3DE7FCFB9230}">
                <p14:media xmlns:p14="http://schemas.microsoft.com/office/powerpoint/2010/main" r:embed="rId1"/>
              </p:ext>
            </p:extLst>
          </p:nvPr>
        </p:nvPicPr>
        <p:blipFill>
          <a:blip r:embed="rId18"/>
          <a:stretch>
            <a:fillRect/>
          </a:stretch>
        </p:blipFill>
        <p:spPr>
          <a:xfrm>
            <a:off x="3689654" y="1477009"/>
            <a:ext cx="8128000" cy="5080000"/>
          </a:xfrm>
          <a:prstGeom prst="rect">
            <a:avLst/>
          </a:prstGeom>
          <a:ln>
            <a:noFill/>
          </a:ln>
          <a:effectLst>
            <a:outerShdw blurRad="190500" algn="tl" rotWithShape="0">
              <a:srgbClr val="000000">
                <a:alpha val="70000"/>
              </a:srgbClr>
            </a:outerShdw>
          </a:effectLst>
        </p:spPr>
      </p:pic>
      <p:pic>
        <p:nvPicPr>
          <p:cNvPr id="13" name="SQL">
            <a:hlinkClick r:id="" action="ppaction://media"/>
            <a:extLst>
              <a:ext uri="{FF2B5EF4-FFF2-40B4-BE49-F238E27FC236}">
                <a16:creationId xmlns:a16="http://schemas.microsoft.com/office/drawing/2014/main" id="{8EF2493E-348A-0253-E7FC-A40D4CDC3373}"/>
              </a:ext>
            </a:extLst>
          </p:cNvPr>
          <p:cNvPicPr>
            <a:picLocks noChangeAspect="1"/>
          </p:cNvPicPr>
          <p:nvPr>
            <a:videoFile r:link="rId4"/>
            <p:extLst>
              <p:ext uri="{DAA4B4D4-6D71-4841-9C94-3DE7FCFB9230}">
                <p14:media xmlns:p14="http://schemas.microsoft.com/office/powerpoint/2010/main" r:embed="rId3"/>
              </p:ext>
            </p:extLst>
          </p:nvPr>
        </p:nvPicPr>
        <p:blipFill>
          <a:blip r:embed="rId19"/>
          <a:stretch>
            <a:fillRect/>
          </a:stretch>
        </p:blipFill>
        <p:spPr>
          <a:xfrm>
            <a:off x="3689654" y="1477009"/>
            <a:ext cx="8128000" cy="5080000"/>
          </a:xfrm>
          <a:prstGeom prst="rect">
            <a:avLst/>
          </a:prstGeom>
          <a:ln>
            <a:noFill/>
          </a:ln>
          <a:effectLst>
            <a:outerShdw blurRad="190500" algn="tl" rotWithShape="0">
              <a:srgbClr val="000000">
                <a:alpha val="70000"/>
              </a:srgbClr>
            </a:outerShdw>
          </a:effectLst>
        </p:spPr>
      </p:pic>
      <p:pic>
        <p:nvPicPr>
          <p:cNvPr id="14" name="Geopackage" hidden="1">
            <a:hlinkClick r:id="" action="ppaction://media"/>
            <a:extLst>
              <a:ext uri="{FF2B5EF4-FFF2-40B4-BE49-F238E27FC236}">
                <a16:creationId xmlns:a16="http://schemas.microsoft.com/office/drawing/2014/main" id="{A0C9F96C-8549-A600-989C-1AE9C1F26981}"/>
              </a:ext>
            </a:extLst>
          </p:cNvPr>
          <p:cNvPicPr>
            <a:picLocks noChangeAspect="1"/>
          </p:cNvPicPr>
          <p:nvPr>
            <a:videoFile r:link="rId6"/>
            <p:extLst>
              <p:ext uri="{DAA4B4D4-6D71-4841-9C94-3DE7FCFB9230}">
                <p14:media xmlns:p14="http://schemas.microsoft.com/office/powerpoint/2010/main" r:embed="rId5"/>
              </p:ext>
            </p:extLst>
          </p:nvPr>
        </p:nvPicPr>
        <p:blipFill>
          <a:blip r:embed="rId20"/>
          <a:stretch>
            <a:fillRect/>
          </a:stretch>
        </p:blipFill>
        <p:spPr>
          <a:xfrm>
            <a:off x="3689654" y="1477009"/>
            <a:ext cx="8128000" cy="5080000"/>
          </a:xfrm>
          <a:prstGeom prst="rect">
            <a:avLst/>
          </a:prstGeom>
          <a:ln>
            <a:noFill/>
          </a:ln>
          <a:effectLst>
            <a:outerShdw blurRad="190500" algn="tl" rotWithShape="0">
              <a:srgbClr val="000000">
                <a:alpha val="70000"/>
              </a:srgbClr>
            </a:outerShdw>
          </a:effectLst>
        </p:spPr>
      </p:pic>
      <p:pic>
        <p:nvPicPr>
          <p:cNvPr id="20" name="Geopackage_new">
            <a:hlinkClick r:id="" action="ppaction://media"/>
            <a:extLst>
              <a:ext uri="{FF2B5EF4-FFF2-40B4-BE49-F238E27FC236}">
                <a16:creationId xmlns:a16="http://schemas.microsoft.com/office/drawing/2014/main" id="{9281E3B3-CB23-8104-D35F-1AD2C1A1CA01}"/>
              </a:ext>
            </a:extLst>
          </p:cNvPr>
          <p:cNvPicPr>
            <a:picLocks noChangeAspect="1"/>
          </p:cNvPicPr>
          <p:nvPr>
            <a:videoFile r:link="rId8"/>
            <p:extLst>
              <p:ext uri="{DAA4B4D4-6D71-4841-9C94-3DE7FCFB9230}">
                <p14:media xmlns:p14="http://schemas.microsoft.com/office/powerpoint/2010/main" r:embed="rId7"/>
              </p:ext>
            </p:extLst>
          </p:nvPr>
        </p:nvPicPr>
        <p:blipFill>
          <a:blip r:embed="rId21"/>
          <a:stretch>
            <a:fillRect/>
          </a:stretch>
        </p:blipFill>
        <p:spPr>
          <a:xfrm>
            <a:off x="3689654" y="1470442"/>
            <a:ext cx="8128000" cy="5080000"/>
          </a:xfrm>
          <a:prstGeom prst="rect">
            <a:avLst/>
          </a:prstGeom>
          <a:ln>
            <a:noFill/>
          </a:ln>
          <a:effectLst>
            <a:outerShdw blurRad="190500" algn="tl" rotWithShape="0">
              <a:srgbClr val="000000">
                <a:alpha val="70000"/>
              </a:srgbClr>
            </a:outerShdw>
          </a:effectLst>
        </p:spPr>
      </p:pic>
      <p:pic>
        <p:nvPicPr>
          <p:cNvPr id="15" name="Style">
            <a:hlinkClick r:id="" action="ppaction://media"/>
            <a:extLst>
              <a:ext uri="{FF2B5EF4-FFF2-40B4-BE49-F238E27FC236}">
                <a16:creationId xmlns:a16="http://schemas.microsoft.com/office/drawing/2014/main" id="{60D05C1E-C60E-D402-E078-4D9EB1EF544C}"/>
              </a:ext>
            </a:extLst>
          </p:cNvPr>
          <p:cNvPicPr>
            <a:picLocks noChangeAspect="1"/>
          </p:cNvPicPr>
          <p:nvPr>
            <a:videoFile r:link="rId10"/>
            <p:extLst>
              <p:ext uri="{DAA4B4D4-6D71-4841-9C94-3DE7FCFB9230}">
                <p14:media xmlns:p14="http://schemas.microsoft.com/office/powerpoint/2010/main" r:embed="rId9"/>
              </p:ext>
            </p:extLst>
          </p:nvPr>
        </p:nvPicPr>
        <p:blipFill>
          <a:blip r:embed="rId22"/>
          <a:stretch>
            <a:fillRect/>
          </a:stretch>
        </p:blipFill>
        <p:spPr>
          <a:xfrm>
            <a:off x="3689654" y="1477009"/>
            <a:ext cx="8128000" cy="5080000"/>
          </a:xfrm>
          <a:prstGeom prst="rect">
            <a:avLst/>
          </a:prstGeom>
          <a:ln>
            <a:noFill/>
          </a:ln>
          <a:effectLst>
            <a:outerShdw blurRad="190500" algn="tl" rotWithShape="0">
              <a:srgbClr val="000000">
                <a:alpha val="70000"/>
              </a:srgbClr>
            </a:outerShdw>
          </a:effectLst>
        </p:spPr>
      </p:pic>
      <p:pic>
        <p:nvPicPr>
          <p:cNvPr id="16" name="Hale">
            <a:hlinkClick r:id="" action="ppaction://media"/>
            <a:extLst>
              <a:ext uri="{FF2B5EF4-FFF2-40B4-BE49-F238E27FC236}">
                <a16:creationId xmlns:a16="http://schemas.microsoft.com/office/drawing/2014/main" id="{3A4F65F2-5F8B-ECE7-55A7-43F908E51308}"/>
              </a:ext>
            </a:extLst>
          </p:cNvPr>
          <p:cNvPicPr>
            <a:picLocks noChangeAspect="1"/>
          </p:cNvPicPr>
          <p:nvPr>
            <a:videoFile r:link="rId12"/>
            <p:extLst>
              <p:ext uri="{DAA4B4D4-6D71-4841-9C94-3DE7FCFB9230}">
                <p14:media xmlns:p14="http://schemas.microsoft.com/office/powerpoint/2010/main" r:embed="rId11"/>
              </p:ext>
            </p:extLst>
          </p:nvPr>
        </p:nvPicPr>
        <p:blipFill>
          <a:blip r:embed="rId23"/>
          <a:stretch>
            <a:fillRect/>
          </a:stretch>
        </p:blipFill>
        <p:spPr>
          <a:xfrm>
            <a:off x="3704092" y="1477009"/>
            <a:ext cx="8128000" cy="5080000"/>
          </a:xfrm>
          <a:prstGeom prst="rect">
            <a:avLst/>
          </a:prstGeom>
          <a:ln>
            <a:noFill/>
          </a:ln>
          <a:effectLst>
            <a:outerShdw blurRad="190500" algn="tl" rotWithShape="0">
              <a:srgbClr val="000000">
                <a:alpha val="70000"/>
              </a:srgbClr>
            </a:outerShdw>
          </a:effectLst>
        </p:spPr>
      </p:pic>
      <p:sp>
        <p:nvSpPr>
          <p:cNvPr id="5" name="CasellaDiTesto 4">
            <a:extLst>
              <a:ext uri="{FF2B5EF4-FFF2-40B4-BE49-F238E27FC236}">
                <a16:creationId xmlns:a16="http://schemas.microsoft.com/office/drawing/2014/main" id="{048533DC-0A76-FD0C-36AF-91435C0FAF69}"/>
              </a:ext>
            </a:extLst>
          </p:cNvPr>
          <p:cNvSpPr txBox="1"/>
          <p:nvPr/>
        </p:nvSpPr>
        <p:spPr>
          <a:xfrm>
            <a:off x="3727233" y="1678853"/>
            <a:ext cx="6355080" cy="400110"/>
          </a:xfrm>
          <a:prstGeom prst="rect">
            <a:avLst/>
          </a:prstGeom>
          <a:noFill/>
        </p:spPr>
        <p:txBody>
          <a:bodyPr wrap="square" rtlCol="0">
            <a:spAutoFit/>
          </a:bodyPr>
          <a:lstStyle/>
          <a:p>
            <a:r>
              <a:rPr lang="it-IT" sz="2000" b="1">
                <a:solidFill>
                  <a:schemeClr val="tx1">
                    <a:lumMod val="65000"/>
                    <a:lumOff val="35000"/>
                  </a:schemeClr>
                </a:solidFill>
                <a:latin typeface="Verdana" panose="020B0604030504040204" pitchFamily="34" charset="0"/>
                <a:ea typeface="Verdana" panose="020B0604030504040204" pitchFamily="34" charset="0"/>
              </a:rPr>
              <a:t>INSPIRE SO TEMPLATE GPKG</a:t>
            </a:r>
          </a:p>
        </p:txBody>
      </p:sp>
      <p:sp>
        <p:nvSpPr>
          <p:cNvPr id="17" name="CasellaDiTesto 16">
            <a:extLst>
              <a:ext uri="{FF2B5EF4-FFF2-40B4-BE49-F238E27FC236}">
                <a16:creationId xmlns:a16="http://schemas.microsoft.com/office/drawing/2014/main" id="{ABEC43A8-F01A-0D1D-88DF-EABB12220529}"/>
              </a:ext>
            </a:extLst>
          </p:cNvPr>
          <p:cNvSpPr txBox="1"/>
          <p:nvPr/>
        </p:nvSpPr>
        <p:spPr>
          <a:xfrm>
            <a:off x="3727233" y="2522453"/>
            <a:ext cx="6355080" cy="707886"/>
          </a:xfrm>
          <a:prstGeom prst="rect">
            <a:avLst/>
          </a:prstGeom>
          <a:noFill/>
        </p:spPr>
        <p:txBody>
          <a:bodyPr wrap="square" rtlCol="0">
            <a:spAutoFit/>
          </a:bodyPr>
          <a:lstStyle/>
          <a:p>
            <a:r>
              <a:rPr lang="it-IT" sz="2000" b="1">
                <a:solidFill>
                  <a:schemeClr val="tx1">
                    <a:lumMod val="65000"/>
                    <a:lumOff val="35000"/>
                  </a:schemeClr>
                </a:solidFill>
                <a:latin typeface="Verdana" panose="020B0604030504040204" pitchFamily="34" charset="0"/>
                <a:ea typeface="Verdana" panose="020B0604030504040204" pitchFamily="34" charset="0"/>
              </a:rPr>
              <a:t>INSPIRE SO TEMPLATE GPKG + STYLES + QGIS PROJECT</a:t>
            </a:r>
          </a:p>
        </p:txBody>
      </p:sp>
      <p:sp>
        <p:nvSpPr>
          <p:cNvPr id="18" name="CasellaDiTesto 17">
            <a:extLst>
              <a:ext uri="{FF2B5EF4-FFF2-40B4-BE49-F238E27FC236}">
                <a16:creationId xmlns:a16="http://schemas.microsoft.com/office/drawing/2014/main" id="{F46F6697-ABAC-5CB0-912B-14408646F571}"/>
              </a:ext>
            </a:extLst>
          </p:cNvPr>
          <p:cNvSpPr txBox="1"/>
          <p:nvPr/>
        </p:nvSpPr>
        <p:spPr>
          <a:xfrm>
            <a:off x="3727233" y="4825204"/>
            <a:ext cx="6355080" cy="707886"/>
          </a:xfrm>
          <a:prstGeom prst="rect">
            <a:avLst/>
          </a:prstGeom>
          <a:noFill/>
        </p:spPr>
        <p:txBody>
          <a:bodyPr wrap="square" rtlCol="0">
            <a:spAutoFit/>
          </a:bodyPr>
          <a:lstStyle/>
          <a:p>
            <a:r>
              <a:rPr lang="it-IT" sz="2000" b="1">
                <a:solidFill>
                  <a:schemeClr val="tx1">
                    <a:lumMod val="65000"/>
                    <a:lumOff val="35000"/>
                  </a:schemeClr>
                </a:solidFill>
                <a:latin typeface="Verdana" panose="020B0604030504040204" pitchFamily="34" charset="0"/>
                <a:ea typeface="Verdana" panose="020B0604030504040204" pitchFamily="34" charset="0"/>
              </a:rPr>
              <a:t>INSPIRE SO TEMPLATE GPKG + </a:t>
            </a:r>
            <a:r>
              <a:rPr lang="it-IT" sz="2000" b="1">
                <a:latin typeface="Verdana" panose="020B0604030504040204" pitchFamily="34" charset="0"/>
                <a:ea typeface="Verdana" panose="020B0604030504040204" pitchFamily="34" charset="0"/>
              </a:rPr>
              <a:t>SICILY SAMPLE DATA</a:t>
            </a:r>
            <a:r>
              <a:rPr lang="it-IT" sz="2000" b="1">
                <a:solidFill>
                  <a:schemeClr val="tx1">
                    <a:lumMod val="65000"/>
                    <a:lumOff val="35000"/>
                  </a:schemeClr>
                </a:solidFill>
                <a:latin typeface="Verdana" panose="020B0604030504040204" pitchFamily="34" charset="0"/>
                <a:ea typeface="Verdana" panose="020B0604030504040204" pitchFamily="34" charset="0"/>
              </a:rPr>
              <a:t> + STYLES + QGIS PROJECT</a:t>
            </a:r>
          </a:p>
        </p:txBody>
      </p:sp>
      <p:sp>
        <p:nvSpPr>
          <p:cNvPr id="19" name="CasellaDiTesto 18">
            <a:extLst>
              <a:ext uri="{FF2B5EF4-FFF2-40B4-BE49-F238E27FC236}">
                <a16:creationId xmlns:a16="http://schemas.microsoft.com/office/drawing/2014/main" id="{BABF28C3-A44A-8A1E-9B35-3D3318375ADC}"/>
              </a:ext>
            </a:extLst>
          </p:cNvPr>
          <p:cNvSpPr txBox="1"/>
          <p:nvPr/>
        </p:nvSpPr>
        <p:spPr>
          <a:xfrm>
            <a:off x="3727233" y="3673829"/>
            <a:ext cx="6355080" cy="707886"/>
          </a:xfrm>
          <a:prstGeom prst="rect">
            <a:avLst/>
          </a:prstGeom>
          <a:noFill/>
        </p:spPr>
        <p:txBody>
          <a:bodyPr wrap="square" rtlCol="0">
            <a:spAutoFit/>
          </a:bodyPr>
          <a:lstStyle/>
          <a:p>
            <a:r>
              <a:rPr lang="it-IT" sz="2000" b="1">
                <a:solidFill>
                  <a:schemeClr val="tx1">
                    <a:lumMod val="65000"/>
                    <a:lumOff val="35000"/>
                  </a:schemeClr>
                </a:solidFill>
                <a:latin typeface="Verdana" panose="020B0604030504040204" pitchFamily="34" charset="0"/>
                <a:ea typeface="Verdana" panose="020B0604030504040204" pitchFamily="34" charset="0"/>
              </a:rPr>
              <a:t>INSPIRE SO TEMPLATE GPKG + </a:t>
            </a:r>
            <a:r>
              <a:rPr lang="it-IT" sz="2000" b="1">
                <a:latin typeface="Verdana" panose="020B0604030504040204" pitchFamily="34" charset="0"/>
                <a:ea typeface="Verdana" panose="020B0604030504040204" pitchFamily="34" charset="0"/>
              </a:rPr>
              <a:t>SICILY SAMPLE DATA</a:t>
            </a:r>
          </a:p>
        </p:txBody>
      </p:sp>
      <p:cxnSp>
        <p:nvCxnSpPr>
          <p:cNvPr id="21" name="Connettore diritto 20">
            <a:extLst>
              <a:ext uri="{FF2B5EF4-FFF2-40B4-BE49-F238E27FC236}">
                <a16:creationId xmlns:a16="http://schemas.microsoft.com/office/drawing/2014/main" id="{628FD494-AEF0-488E-57FE-A80E76F38A57}"/>
              </a:ext>
            </a:extLst>
          </p:cNvPr>
          <p:cNvCxnSpPr>
            <a:cxnSpLocks/>
          </p:cNvCxnSpPr>
          <p:nvPr/>
        </p:nvCxnSpPr>
        <p:spPr>
          <a:xfrm>
            <a:off x="3769905" y="5634305"/>
            <a:ext cx="5977599" cy="0"/>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342809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par>
                          <p:cTn id="13" fill="hold">
                            <p:stCondLst>
                              <p:cond delay="1000"/>
                            </p:stCondLst>
                            <p:childTnLst>
                              <p:par>
                                <p:cTn id="14" presetID="1" presetClass="mediacall" presetSubtype="0" fill="hold" nodeType="afterEffect">
                                  <p:stCondLst>
                                    <p:cond delay="0"/>
                                  </p:stCondLst>
                                  <p:childTnLst>
                                    <p:cmd type="call" cmd="playFrom(0.0)">
                                      <p:cBhvr>
                                        <p:cTn id="15" dur="31146" fill="hold"/>
                                        <p:tgtEl>
                                          <p:spTgt spid="12"/>
                                        </p:tgtEl>
                                      </p:cBhvr>
                                    </p:cmd>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12"/>
                                        </p:tgtEl>
                                      </p:cBhvr>
                                    </p:animEffect>
                                    <p:set>
                                      <p:cBhvr>
                                        <p:cTn id="20" dur="1" fill="hold">
                                          <p:stCondLst>
                                            <p:cond delay="499"/>
                                          </p:stCondLst>
                                        </p:cTn>
                                        <p:tgtEl>
                                          <p:spTgt spid="12"/>
                                        </p:tgtEl>
                                        <p:attrNameLst>
                                          <p:attrName>style.visibility</p:attrName>
                                        </p:attrNameLst>
                                      </p:cBhvr>
                                      <p:to>
                                        <p:strVal val="hidden"/>
                                      </p:to>
                                    </p:set>
                                    <p:cmd type="call" cmd="stop">
                                      <p:cBhvr>
                                        <p:cTn id="21" dur="1">
                                          <p:stCondLst>
                                            <p:cond delay="499"/>
                                          </p:stCondLst>
                                        </p:cTn>
                                        <p:tgtEl>
                                          <p:spTgt spid="12"/>
                                        </p:tgtEl>
                                      </p:cBhvr>
                                    </p:cmd>
                                  </p:childTnLst>
                                </p:cTn>
                              </p:par>
                            </p:childTnLst>
                          </p:cTn>
                        </p:par>
                        <p:par>
                          <p:cTn id="22" fill="hold">
                            <p:stCondLst>
                              <p:cond delay="500"/>
                            </p:stCondLst>
                            <p:childTnLst>
                              <p:par>
                                <p:cTn id="23" presetID="9" presetClass="emph" presetSubtype="0" grpId="1" nodeType="afterEffect">
                                  <p:stCondLst>
                                    <p:cond delay="0"/>
                                  </p:stCondLst>
                                  <p:childTnLst>
                                    <p:set>
                                      <p:cBhvr>
                                        <p:cTn id="24" dur="indefinite"/>
                                        <p:tgtEl>
                                          <p:spTgt spid="3">
                                            <p:txEl>
                                              <p:pRg st="0" end="0"/>
                                            </p:txEl>
                                          </p:spTgt>
                                        </p:tgtEl>
                                        <p:attrNameLst>
                                          <p:attrName>style.opacity</p:attrName>
                                        </p:attrNameLst>
                                      </p:cBhvr>
                                      <p:to>
                                        <p:strVal val="0.25"/>
                                      </p:to>
                                    </p:set>
                                    <p:animEffect filter="image" prLst="opacity: 0.25">
                                      <p:cBhvr rctx="IE">
                                        <p:cTn id="25" dur="indefinite"/>
                                        <p:tgtEl>
                                          <p:spTgt spid="3">
                                            <p:txEl>
                                              <p:pRg st="0" end="0"/>
                                            </p:txEl>
                                          </p:spTgt>
                                        </p:tgtEl>
                                      </p:cBhvr>
                                    </p:animEffect>
                                  </p:childTnLst>
                                </p:cTn>
                              </p:par>
                            </p:childTnLst>
                          </p:cTn>
                        </p:par>
                        <p:par>
                          <p:cTn id="26" fill="hold">
                            <p:stCondLst>
                              <p:cond delay="500"/>
                            </p:stCondLst>
                            <p:childTnLst>
                              <p:par>
                                <p:cTn id="27" presetID="2" presetClass="entr" presetSubtype="8"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0-#ppt_w/2"/>
                                          </p:val>
                                        </p:tav>
                                        <p:tav tm="100000">
                                          <p:val>
                                            <p:strVal val="#ppt_x"/>
                                          </p:val>
                                        </p:tav>
                                      </p:tavLst>
                                    </p:anim>
                                    <p:anim calcmode="lin" valueType="num">
                                      <p:cBhvr additive="base">
                                        <p:cTn id="30" dur="500" fill="hold"/>
                                        <p:tgtEl>
                                          <p:spTgt spid="9"/>
                                        </p:tgtEl>
                                        <p:attrNameLst>
                                          <p:attrName>ppt_y</p:attrName>
                                        </p:attrNameLst>
                                      </p:cBhvr>
                                      <p:tavLst>
                                        <p:tav tm="0">
                                          <p:val>
                                            <p:strVal val="#ppt_y"/>
                                          </p:val>
                                        </p:tav>
                                        <p:tav tm="100000">
                                          <p:val>
                                            <p:strVal val="#ppt_y"/>
                                          </p:val>
                                        </p:tav>
                                      </p:tavLst>
                                    </p:anim>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par>
                          <p:cTn id="35" fill="hold">
                            <p:stCondLst>
                              <p:cond delay="1500"/>
                            </p:stCondLst>
                            <p:childTnLst>
                              <p:par>
                                <p:cTn id="36" presetID="1" presetClass="mediacall" presetSubtype="0" fill="hold" nodeType="afterEffect">
                                  <p:stCondLst>
                                    <p:cond delay="0"/>
                                  </p:stCondLst>
                                  <p:childTnLst>
                                    <p:cmd type="call" cmd="playFrom(0.0)">
                                      <p:cBhvr>
                                        <p:cTn id="37" dur="19690" fill="hold"/>
                                        <p:tgtEl>
                                          <p:spTgt spid="13"/>
                                        </p:tgtEl>
                                      </p:cBhvr>
                                    </p:cmd>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md type="call" cmd="stop">
                                      <p:cBhvr>
                                        <p:cTn id="43" dur="1">
                                          <p:stCondLst>
                                            <p:cond delay="499"/>
                                          </p:stCondLst>
                                        </p:cTn>
                                        <p:tgtEl>
                                          <p:spTgt spid="13"/>
                                        </p:tgtEl>
                                      </p:cBhvr>
                                    </p:cmd>
                                  </p:childTnLst>
                                </p:cTn>
                              </p:par>
                            </p:childTnLst>
                          </p:cTn>
                        </p:par>
                        <p:par>
                          <p:cTn id="44" fill="hold">
                            <p:stCondLst>
                              <p:cond delay="500"/>
                            </p:stCondLst>
                            <p:childTnLst>
                              <p:par>
                                <p:cTn id="45" presetID="9" presetClass="emph" presetSubtype="0" grpId="1" nodeType="afterEffect">
                                  <p:stCondLst>
                                    <p:cond delay="0"/>
                                  </p:stCondLst>
                                  <p:childTnLst>
                                    <p:set>
                                      <p:cBhvr>
                                        <p:cTn id="46" dur="indefinite"/>
                                        <p:tgtEl>
                                          <p:spTgt spid="9"/>
                                        </p:tgtEl>
                                        <p:attrNameLst>
                                          <p:attrName>style.opacity</p:attrName>
                                        </p:attrNameLst>
                                      </p:cBhvr>
                                      <p:to>
                                        <p:strVal val="0.25"/>
                                      </p:to>
                                    </p:set>
                                    <p:animEffect filter="image" prLst="opacity: 0.25">
                                      <p:cBhvr rctx="IE">
                                        <p:cTn id="47" dur="indefinite"/>
                                        <p:tgtEl>
                                          <p:spTgt spid="9"/>
                                        </p:tgtEl>
                                      </p:cBhvr>
                                    </p:animEffect>
                                  </p:childTnLst>
                                </p:cTn>
                              </p:par>
                            </p:childTnLst>
                          </p:cTn>
                        </p:par>
                        <p:par>
                          <p:cTn id="48" fill="hold">
                            <p:stCondLst>
                              <p:cond delay="500"/>
                            </p:stCondLst>
                            <p:childTnLst>
                              <p:par>
                                <p:cTn id="49" presetID="2" presetClass="entr" presetSubtype="8" fill="hold" grpId="0" nodeType="afterEffect">
                                  <p:stCondLst>
                                    <p:cond delay="0"/>
                                  </p:stCondLst>
                                  <p:childTnLst>
                                    <p:set>
                                      <p:cBhvr>
                                        <p:cTn id="50" dur="1" fill="hold">
                                          <p:stCondLst>
                                            <p:cond delay="0"/>
                                          </p:stCondLst>
                                        </p:cTn>
                                        <p:tgtEl>
                                          <p:spTgt spid="6"/>
                                        </p:tgtEl>
                                        <p:attrNameLst>
                                          <p:attrName>style.visibility</p:attrName>
                                        </p:attrNameLst>
                                      </p:cBhvr>
                                      <p:to>
                                        <p:strVal val="visible"/>
                                      </p:to>
                                    </p:set>
                                    <p:anim calcmode="lin" valueType="num">
                                      <p:cBhvr additive="base">
                                        <p:cTn id="51" dur="500" fill="hold"/>
                                        <p:tgtEl>
                                          <p:spTgt spid="6"/>
                                        </p:tgtEl>
                                        <p:attrNameLst>
                                          <p:attrName>ppt_x</p:attrName>
                                        </p:attrNameLst>
                                      </p:cBhvr>
                                      <p:tavLst>
                                        <p:tav tm="0">
                                          <p:val>
                                            <p:strVal val="0-#ppt_w/2"/>
                                          </p:val>
                                        </p:tav>
                                        <p:tav tm="100000">
                                          <p:val>
                                            <p:strVal val="#ppt_x"/>
                                          </p:val>
                                        </p:tav>
                                      </p:tavLst>
                                    </p:anim>
                                    <p:anim calcmode="lin" valueType="num">
                                      <p:cBhvr additive="base">
                                        <p:cTn id="52" dur="500" fill="hold"/>
                                        <p:tgtEl>
                                          <p:spTgt spid="6"/>
                                        </p:tgtEl>
                                        <p:attrNameLst>
                                          <p:attrName>ppt_y</p:attrName>
                                        </p:attrNameLst>
                                      </p:cBhvr>
                                      <p:tavLst>
                                        <p:tav tm="0">
                                          <p:val>
                                            <p:strVal val="#ppt_y"/>
                                          </p:val>
                                        </p:tav>
                                        <p:tav tm="100000">
                                          <p:val>
                                            <p:strVal val="#ppt_y"/>
                                          </p:val>
                                        </p:tav>
                                      </p:tavLst>
                                    </p:anim>
                                  </p:childTnLst>
                                </p:cTn>
                              </p:par>
                            </p:childTnLst>
                          </p:cTn>
                        </p:par>
                        <p:par>
                          <p:cTn id="53" fill="hold">
                            <p:stCondLst>
                              <p:cond delay="1000"/>
                            </p:stCondLst>
                            <p:childTnLst>
                              <p:par>
                                <p:cTn id="54" presetID="10" presetClass="entr" presetSubtype="0" fill="hold"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par>
                          <p:cTn id="57" fill="hold">
                            <p:stCondLst>
                              <p:cond delay="1500"/>
                            </p:stCondLst>
                            <p:childTnLst>
                              <p:par>
                                <p:cTn id="58" presetID="1" presetClass="mediacall" presetSubtype="0" fill="hold" nodeType="afterEffect">
                                  <p:stCondLst>
                                    <p:cond delay="0"/>
                                  </p:stCondLst>
                                  <p:childTnLst>
                                    <p:cmd type="call" cmd="playFrom(0.0)">
                                      <p:cBhvr>
                                        <p:cTn id="59" dur="18709" fill="hold"/>
                                        <p:tgtEl>
                                          <p:spTgt spid="20"/>
                                        </p:tgtEl>
                                      </p:cBhvr>
                                    </p:cmd>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nodeType="clickEffect">
                                  <p:stCondLst>
                                    <p:cond delay="0"/>
                                  </p:stCondLst>
                                  <p:childTnLst>
                                    <p:animEffect transition="out" filter="fade">
                                      <p:cBhvr>
                                        <p:cTn id="63" dur="500"/>
                                        <p:tgtEl>
                                          <p:spTgt spid="20"/>
                                        </p:tgtEl>
                                      </p:cBhvr>
                                    </p:animEffect>
                                    <p:set>
                                      <p:cBhvr>
                                        <p:cTn id="64" dur="1" fill="hold">
                                          <p:stCondLst>
                                            <p:cond delay="499"/>
                                          </p:stCondLst>
                                        </p:cTn>
                                        <p:tgtEl>
                                          <p:spTgt spid="20"/>
                                        </p:tgtEl>
                                        <p:attrNameLst>
                                          <p:attrName>style.visibility</p:attrName>
                                        </p:attrNameLst>
                                      </p:cBhvr>
                                      <p:to>
                                        <p:strVal val="hidden"/>
                                      </p:to>
                                    </p:set>
                                    <p:cmd type="call" cmd="stop">
                                      <p:cBhvr>
                                        <p:cTn id="65" dur="1">
                                          <p:stCondLst>
                                            <p:cond delay="499"/>
                                          </p:stCondLst>
                                        </p:cTn>
                                        <p:tgtEl>
                                          <p:spTgt spid="20"/>
                                        </p:tgtEl>
                                      </p:cBhvr>
                                    </p:cmd>
                                  </p:childTnLst>
                                </p:cTn>
                              </p:par>
                            </p:childTnLst>
                          </p:cTn>
                        </p:par>
                        <p:par>
                          <p:cTn id="66" fill="hold">
                            <p:stCondLst>
                              <p:cond delay="500"/>
                            </p:stCondLst>
                            <p:childTnLst>
                              <p:par>
                                <p:cTn id="67" presetID="10" presetClass="entr" presetSubtype="0" fill="hold" grpId="0" nodeType="afterEffect">
                                  <p:stCondLst>
                                    <p:cond delay="0"/>
                                  </p:stCondLst>
                                  <p:childTnLst>
                                    <p:set>
                                      <p:cBhvr>
                                        <p:cTn id="68" dur="1" fill="hold">
                                          <p:stCondLst>
                                            <p:cond delay="0"/>
                                          </p:stCondLst>
                                        </p:cTn>
                                        <p:tgtEl>
                                          <p:spTgt spid="5"/>
                                        </p:tgtEl>
                                        <p:attrNameLst>
                                          <p:attrName>style.visibility</p:attrName>
                                        </p:attrNameLst>
                                      </p:cBhvr>
                                      <p:to>
                                        <p:strVal val="visible"/>
                                      </p:to>
                                    </p:set>
                                    <p:animEffect transition="in" filter="fade">
                                      <p:cBhvr>
                                        <p:cTn id="69" dur="500"/>
                                        <p:tgtEl>
                                          <p:spTgt spid="5"/>
                                        </p:tgtEl>
                                      </p:cBhvr>
                                    </p:animEffect>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fade">
                                      <p:cBhvr>
                                        <p:cTn id="73" dur="500"/>
                                        <p:tgtEl>
                                          <p:spTgt spid="17"/>
                                        </p:tgtEl>
                                      </p:cBhvr>
                                    </p:animEffect>
                                  </p:childTnLst>
                                </p:cTn>
                              </p:par>
                            </p:childTnLst>
                          </p:cTn>
                        </p:par>
                        <p:par>
                          <p:cTn id="74" fill="hold">
                            <p:stCondLst>
                              <p:cond delay="1500"/>
                            </p:stCondLst>
                            <p:childTnLst>
                              <p:par>
                                <p:cTn id="75" presetID="10" presetClass="entr" presetSubtype="0" fill="hold" grpId="0" nodeType="after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childTnLst>
                          </p:cTn>
                        </p:par>
                        <p:par>
                          <p:cTn id="78" fill="hold">
                            <p:stCondLst>
                              <p:cond delay="2000"/>
                            </p:stCondLst>
                            <p:childTnLst>
                              <p:par>
                                <p:cTn id="79" presetID="10" presetClass="entr" presetSubtype="0" fill="hold" grpId="0" nodeType="afterEffect">
                                  <p:stCondLst>
                                    <p:cond delay="0"/>
                                  </p:stCondLst>
                                  <p:childTnLst>
                                    <p:set>
                                      <p:cBhvr>
                                        <p:cTn id="80" dur="1" fill="hold">
                                          <p:stCondLst>
                                            <p:cond delay="0"/>
                                          </p:stCondLst>
                                        </p:cTn>
                                        <p:tgtEl>
                                          <p:spTgt spid="18"/>
                                        </p:tgtEl>
                                        <p:attrNameLst>
                                          <p:attrName>style.visibility</p:attrName>
                                        </p:attrNameLst>
                                      </p:cBhvr>
                                      <p:to>
                                        <p:strVal val="visible"/>
                                      </p:to>
                                    </p:set>
                                    <p:animEffect transition="in" filter="fade">
                                      <p:cBhvr>
                                        <p:cTn id="81" dur="500"/>
                                        <p:tgtEl>
                                          <p:spTgt spid="18"/>
                                        </p:tgtEl>
                                      </p:cBhvr>
                                    </p:animEffect>
                                  </p:childTnLst>
                                </p:cTn>
                              </p:par>
                            </p:childTnLst>
                          </p:cTn>
                        </p:par>
                        <p:par>
                          <p:cTn id="82" fill="hold">
                            <p:stCondLst>
                              <p:cond delay="2500"/>
                            </p:stCondLst>
                            <p:childTnLst>
                              <p:par>
                                <p:cTn id="83" presetID="16" presetClass="entr" presetSubtype="21" fill="hold" nodeType="afterEffect">
                                  <p:stCondLst>
                                    <p:cond delay="0"/>
                                  </p:stCondLst>
                                  <p:childTnLst>
                                    <p:set>
                                      <p:cBhvr>
                                        <p:cTn id="84" dur="1" fill="hold">
                                          <p:stCondLst>
                                            <p:cond delay="0"/>
                                          </p:stCondLst>
                                        </p:cTn>
                                        <p:tgtEl>
                                          <p:spTgt spid="21"/>
                                        </p:tgtEl>
                                        <p:attrNameLst>
                                          <p:attrName>style.visibility</p:attrName>
                                        </p:attrNameLst>
                                      </p:cBhvr>
                                      <p:to>
                                        <p:strVal val="visible"/>
                                      </p:to>
                                    </p:set>
                                    <p:animEffect transition="in" filter="barn(inVertical)">
                                      <p:cBhvr>
                                        <p:cTn id="85" dur="500"/>
                                        <p:tgtEl>
                                          <p:spTgt spid="21"/>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xit" presetSubtype="0" fill="hold" grpId="1" nodeType="clickEffect">
                                  <p:stCondLst>
                                    <p:cond delay="0"/>
                                  </p:stCondLst>
                                  <p:childTnLst>
                                    <p:animEffect transition="out" filter="fade">
                                      <p:cBhvr>
                                        <p:cTn id="89" dur="500"/>
                                        <p:tgtEl>
                                          <p:spTgt spid="5"/>
                                        </p:tgtEl>
                                      </p:cBhvr>
                                    </p:animEffect>
                                    <p:set>
                                      <p:cBhvr>
                                        <p:cTn id="90" dur="1" fill="hold">
                                          <p:stCondLst>
                                            <p:cond delay="499"/>
                                          </p:stCondLst>
                                        </p:cTn>
                                        <p:tgtEl>
                                          <p:spTgt spid="5"/>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500"/>
                                        <p:tgtEl>
                                          <p:spTgt spid="17"/>
                                        </p:tgtEl>
                                      </p:cBhvr>
                                    </p:animEffect>
                                    <p:set>
                                      <p:cBhvr>
                                        <p:cTn id="93" dur="1" fill="hold">
                                          <p:stCondLst>
                                            <p:cond delay="499"/>
                                          </p:stCondLst>
                                        </p:cTn>
                                        <p:tgtEl>
                                          <p:spTgt spid="17"/>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500"/>
                                        <p:tgtEl>
                                          <p:spTgt spid="19"/>
                                        </p:tgtEl>
                                      </p:cBhvr>
                                    </p:animEffect>
                                    <p:set>
                                      <p:cBhvr>
                                        <p:cTn id="96" dur="1" fill="hold">
                                          <p:stCondLst>
                                            <p:cond delay="499"/>
                                          </p:stCondLst>
                                        </p:cTn>
                                        <p:tgtEl>
                                          <p:spTgt spid="19"/>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500"/>
                                        <p:tgtEl>
                                          <p:spTgt spid="18"/>
                                        </p:tgtEl>
                                      </p:cBhvr>
                                    </p:animEffect>
                                    <p:set>
                                      <p:cBhvr>
                                        <p:cTn id="99" dur="1" fill="hold">
                                          <p:stCondLst>
                                            <p:cond delay="499"/>
                                          </p:stCondLst>
                                        </p:cTn>
                                        <p:tgtEl>
                                          <p:spTgt spid="18"/>
                                        </p:tgtEl>
                                        <p:attrNameLst>
                                          <p:attrName>style.visibility</p:attrName>
                                        </p:attrNameLst>
                                      </p:cBhvr>
                                      <p:to>
                                        <p:strVal val="hidden"/>
                                      </p:to>
                                    </p:set>
                                  </p:childTnLst>
                                </p:cTn>
                              </p:par>
                              <p:par>
                                <p:cTn id="100" presetID="16" presetClass="exit" presetSubtype="21" fill="hold" nodeType="withEffect">
                                  <p:stCondLst>
                                    <p:cond delay="0"/>
                                  </p:stCondLst>
                                  <p:childTnLst>
                                    <p:animEffect transition="out" filter="barn(inVertical)">
                                      <p:cBhvr>
                                        <p:cTn id="101" dur="500"/>
                                        <p:tgtEl>
                                          <p:spTgt spid="21"/>
                                        </p:tgtEl>
                                      </p:cBhvr>
                                    </p:animEffect>
                                    <p:set>
                                      <p:cBhvr>
                                        <p:cTn id="102" dur="1" fill="hold">
                                          <p:stCondLst>
                                            <p:cond delay="499"/>
                                          </p:stCondLst>
                                        </p:cTn>
                                        <p:tgtEl>
                                          <p:spTgt spid="21"/>
                                        </p:tgtEl>
                                        <p:attrNameLst>
                                          <p:attrName>style.visibility</p:attrName>
                                        </p:attrNameLst>
                                      </p:cBhvr>
                                      <p:to>
                                        <p:strVal val="hidden"/>
                                      </p:to>
                                    </p:set>
                                  </p:childTnLst>
                                </p:cTn>
                              </p:par>
                            </p:childTnLst>
                          </p:cTn>
                        </p:par>
                        <p:par>
                          <p:cTn id="103" fill="hold">
                            <p:stCondLst>
                              <p:cond delay="500"/>
                            </p:stCondLst>
                            <p:childTnLst>
                              <p:par>
                                <p:cTn id="104" presetID="9" presetClass="emph" presetSubtype="0" grpId="1" nodeType="afterEffect">
                                  <p:stCondLst>
                                    <p:cond delay="0"/>
                                  </p:stCondLst>
                                  <p:childTnLst>
                                    <p:set>
                                      <p:cBhvr>
                                        <p:cTn id="105" dur="indefinite"/>
                                        <p:tgtEl>
                                          <p:spTgt spid="6"/>
                                        </p:tgtEl>
                                        <p:attrNameLst>
                                          <p:attrName>style.opacity</p:attrName>
                                        </p:attrNameLst>
                                      </p:cBhvr>
                                      <p:to>
                                        <p:strVal val="0.25"/>
                                      </p:to>
                                    </p:set>
                                    <p:animEffect filter="image" prLst="opacity: 0.25">
                                      <p:cBhvr rctx="IE">
                                        <p:cTn id="106" dur="indefinite"/>
                                        <p:tgtEl>
                                          <p:spTgt spid="6"/>
                                        </p:tgtEl>
                                      </p:cBhvr>
                                    </p:animEffect>
                                  </p:childTnLst>
                                </p:cTn>
                              </p:par>
                            </p:childTnLst>
                          </p:cTn>
                        </p:par>
                        <p:par>
                          <p:cTn id="107" fill="hold">
                            <p:stCondLst>
                              <p:cond delay="500"/>
                            </p:stCondLst>
                            <p:childTnLst>
                              <p:par>
                                <p:cTn id="108" presetID="2" presetClass="entr" presetSubtype="8" fill="hold" grpId="0" nodeType="afterEffect">
                                  <p:stCondLst>
                                    <p:cond delay="0"/>
                                  </p:stCondLst>
                                  <p:childTnLst>
                                    <p:set>
                                      <p:cBhvr>
                                        <p:cTn id="109" dur="1" fill="hold">
                                          <p:stCondLst>
                                            <p:cond delay="0"/>
                                          </p:stCondLst>
                                        </p:cTn>
                                        <p:tgtEl>
                                          <p:spTgt spid="8"/>
                                        </p:tgtEl>
                                        <p:attrNameLst>
                                          <p:attrName>style.visibility</p:attrName>
                                        </p:attrNameLst>
                                      </p:cBhvr>
                                      <p:to>
                                        <p:strVal val="visible"/>
                                      </p:to>
                                    </p:set>
                                    <p:anim calcmode="lin" valueType="num">
                                      <p:cBhvr additive="base">
                                        <p:cTn id="110" dur="500" fill="hold"/>
                                        <p:tgtEl>
                                          <p:spTgt spid="8"/>
                                        </p:tgtEl>
                                        <p:attrNameLst>
                                          <p:attrName>ppt_x</p:attrName>
                                        </p:attrNameLst>
                                      </p:cBhvr>
                                      <p:tavLst>
                                        <p:tav tm="0">
                                          <p:val>
                                            <p:strVal val="0-#ppt_w/2"/>
                                          </p:val>
                                        </p:tav>
                                        <p:tav tm="100000">
                                          <p:val>
                                            <p:strVal val="#ppt_x"/>
                                          </p:val>
                                        </p:tav>
                                      </p:tavLst>
                                    </p:anim>
                                    <p:anim calcmode="lin" valueType="num">
                                      <p:cBhvr additive="base">
                                        <p:cTn id="111" dur="500" fill="hold"/>
                                        <p:tgtEl>
                                          <p:spTgt spid="8"/>
                                        </p:tgtEl>
                                        <p:attrNameLst>
                                          <p:attrName>ppt_y</p:attrName>
                                        </p:attrNameLst>
                                      </p:cBhvr>
                                      <p:tavLst>
                                        <p:tav tm="0">
                                          <p:val>
                                            <p:strVal val="#ppt_y"/>
                                          </p:val>
                                        </p:tav>
                                        <p:tav tm="100000">
                                          <p:val>
                                            <p:strVal val="#ppt_y"/>
                                          </p:val>
                                        </p:tav>
                                      </p:tavLst>
                                    </p:anim>
                                  </p:childTnLst>
                                </p:cTn>
                              </p:par>
                            </p:childTnLst>
                          </p:cTn>
                        </p:par>
                        <p:par>
                          <p:cTn id="112" fill="hold">
                            <p:stCondLst>
                              <p:cond delay="1000"/>
                            </p:stCondLst>
                            <p:childTnLst>
                              <p:par>
                                <p:cTn id="113" presetID="10" presetClass="entr" presetSubtype="0" fill="hold" nodeType="afterEffect">
                                  <p:stCondLst>
                                    <p:cond delay="0"/>
                                  </p:stCondLst>
                                  <p:childTnLst>
                                    <p:set>
                                      <p:cBhvr>
                                        <p:cTn id="114" dur="1" fill="hold">
                                          <p:stCondLst>
                                            <p:cond delay="0"/>
                                          </p:stCondLst>
                                        </p:cTn>
                                        <p:tgtEl>
                                          <p:spTgt spid="15"/>
                                        </p:tgtEl>
                                        <p:attrNameLst>
                                          <p:attrName>style.visibility</p:attrName>
                                        </p:attrNameLst>
                                      </p:cBhvr>
                                      <p:to>
                                        <p:strVal val="visible"/>
                                      </p:to>
                                    </p:set>
                                    <p:animEffect transition="in" filter="fade">
                                      <p:cBhvr>
                                        <p:cTn id="115" dur="500"/>
                                        <p:tgtEl>
                                          <p:spTgt spid="15"/>
                                        </p:tgtEl>
                                      </p:cBhvr>
                                    </p:animEffect>
                                  </p:childTnLst>
                                </p:cTn>
                              </p:par>
                            </p:childTnLst>
                          </p:cTn>
                        </p:par>
                        <p:par>
                          <p:cTn id="116" fill="hold">
                            <p:stCondLst>
                              <p:cond delay="1500"/>
                            </p:stCondLst>
                            <p:childTnLst>
                              <p:par>
                                <p:cTn id="117" presetID="1" presetClass="mediacall" presetSubtype="0" fill="hold" nodeType="afterEffect">
                                  <p:stCondLst>
                                    <p:cond delay="0"/>
                                  </p:stCondLst>
                                  <p:childTnLst>
                                    <p:cmd type="call" cmd="playFrom(0.0)">
                                      <p:cBhvr>
                                        <p:cTn id="118" dur="17557" fill="hold"/>
                                        <p:tgtEl>
                                          <p:spTgt spid="15"/>
                                        </p:tgtEl>
                                      </p:cBhvr>
                                    </p:cmd>
                                  </p:childTnLst>
                                </p:cTn>
                              </p:par>
                            </p:childTnLst>
                          </p:cTn>
                        </p:par>
                      </p:childTnLst>
                    </p:cTn>
                  </p:par>
                  <p:par>
                    <p:cTn id="119" fill="hold">
                      <p:stCondLst>
                        <p:cond delay="indefinite"/>
                      </p:stCondLst>
                      <p:childTnLst>
                        <p:par>
                          <p:cTn id="120" fill="hold">
                            <p:stCondLst>
                              <p:cond delay="0"/>
                            </p:stCondLst>
                            <p:childTnLst>
                              <p:par>
                                <p:cTn id="121" presetID="10" presetClass="exit" presetSubtype="0" fill="hold" nodeType="clickEffect">
                                  <p:stCondLst>
                                    <p:cond delay="0"/>
                                  </p:stCondLst>
                                  <p:childTnLst>
                                    <p:animEffect transition="out" filter="fade">
                                      <p:cBhvr>
                                        <p:cTn id="122" dur="500"/>
                                        <p:tgtEl>
                                          <p:spTgt spid="15"/>
                                        </p:tgtEl>
                                      </p:cBhvr>
                                    </p:animEffect>
                                    <p:set>
                                      <p:cBhvr>
                                        <p:cTn id="123" dur="1" fill="hold">
                                          <p:stCondLst>
                                            <p:cond delay="499"/>
                                          </p:stCondLst>
                                        </p:cTn>
                                        <p:tgtEl>
                                          <p:spTgt spid="15"/>
                                        </p:tgtEl>
                                        <p:attrNameLst>
                                          <p:attrName>style.visibility</p:attrName>
                                        </p:attrNameLst>
                                      </p:cBhvr>
                                      <p:to>
                                        <p:strVal val="hidden"/>
                                      </p:to>
                                    </p:set>
                                    <p:cmd type="call" cmd="stop">
                                      <p:cBhvr>
                                        <p:cTn id="124" dur="1">
                                          <p:stCondLst>
                                            <p:cond delay="499"/>
                                          </p:stCondLst>
                                        </p:cTn>
                                        <p:tgtEl>
                                          <p:spTgt spid="15"/>
                                        </p:tgtEl>
                                      </p:cBhvr>
                                    </p:cmd>
                                  </p:childTnLst>
                                </p:cTn>
                              </p:par>
                            </p:childTnLst>
                          </p:cTn>
                        </p:par>
                        <p:par>
                          <p:cTn id="125" fill="hold">
                            <p:stCondLst>
                              <p:cond delay="500"/>
                            </p:stCondLst>
                            <p:childTnLst>
                              <p:par>
                                <p:cTn id="126" presetID="9" presetClass="emph" presetSubtype="0" grpId="1" nodeType="afterEffect">
                                  <p:stCondLst>
                                    <p:cond delay="0"/>
                                  </p:stCondLst>
                                  <p:childTnLst>
                                    <p:set>
                                      <p:cBhvr>
                                        <p:cTn id="127" dur="indefinite"/>
                                        <p:tgtEl>
                                          <p:spTgt spid="8"/>
                                        </p:tgtEl>
                                        <p:attrNameLst>
                                          <p:attrName>style.opacity</p:attrName>
                                        </p:attrNameLst>
                                      </p:cBhvr>
                                      <p:to>
                                        <p:strVal val="0.25"/>
                                      </p:to>
                                    </p:set>
                                    <p:animEffect filter="image" prLst="opacity: 0.25">
                                      <p:cBhvr rctx="IE">
                                        <p:cTn id="128" dur="indefinite"/>
                                        <p:tgtEl>
                                          <p:spTgt spid="8"/>
                                        </p:tgtEl>
                                      </p:cBhvr>
                                    </p:animEffect>
                                  </p:childTnLst>
                                </p:cTn>
                              </p:par>
                            </p:childTnLst>
                          </p:cTn>
                        </p:par>
                        <p:par>
                          <p:cTn id="129" fill="hold">
                            <p:stCondLst>
                              <p:cond delay="500"/>
                            </p:stCondLst>
                            <p:childTnLst>
                              <p:par>
                                <p:cTn id="130" presetID="2" presetClass="entr" presetSubtype="8" fill="hold" grpId="0" nodeType="afterEffect">
                                  <p:stCondLst>
                                    <p:cond delay="0"/>
                                  </p:stCondLst>
                                  <p:childTnLst>
                                    <p:set>
                                      <p:cBhvr>
                                        <p:cTn id="131" dur="1" fill="hold">
                                          <p:stCondLst>
                                            <p:cond delay="0"/>
                                          </p:stCondLst>
                                        </p:cTn>
                                        <p:tgtEl>
                                          <p:spTgt spid="7"/>
                                        </p:tgtEl>
                                        <p:attrNameLst>
                                          <p:attrName>style.visibility</p:attrName>
                                        </p:attrNameLst>
                                      </p:cBhvr>
                                      <p:to>
                                        <p:strVal val="visible"/>
                                      </p:to>
                                    </p:set>
                                    <p:anim calcmode="lin" valueType="num">
                                      <p:cBhvr additive="base">
                                        <p:cTn id="132" dur="500" fill="hold"/>
                                        <p:tgtEl>
                                          <p:spTgt spid="7"/>
                                        </p:tgtEl>
                                        <p:attrNameLst>
                                          <p:attrName>ppt_x</p:attrName>
                                        </p:attrNameLst>
                                      </p:cBhvr>
                                      <p:tavLst>
                                        <p:tav tm="0">
                                          <p:val>
                                            <p:strVal val="0-#ppt_w/2"/>
                                          </p:val>
                                        </p:tav>
                                        <p:tav tm="100000">
                                          <p:val>
                                            <p:strVal val="#ppt_x"/>
                                          </p:val>
                                        </p:tav>
                                      </p:tavLst>
                                    </p:anim>
                                    <p:anim calcmode="lin" valueType="num">
                                      <p:cBhvr additive="base">
                                        <p:cTn id="133" dur="500" fill="hold"/>
                                        <p:tgtEl>
                                          <p:spTgt spid="7"/>
                                        </p:tgtEl>
                                        <p:attrNameLst>
                                          <p:attrName>ppt_y</p:attrName>
                                        </p:attrNameLst>
                                      </p:cBhvr>
                                      <p:tavLst>
                                        <p:tav tm="0">
                                          <p:val>
                                            <p:strVal val="#ppt_y"/>
                                          </p:val>
                                        </p:tav>
                                        <p:tav tm="100000">
                                          <p:val>
                                            <p:strVal val="#ppt_y"/>
                                          </p:val>
                                        </p:tav>
                                      </p:tavLst>
                                    </p:anim>
                                  </p:childTnLst>
                                </p:cTn>
                              </p:par>
                            </p:childTnLst>
                          </p:cTn>
                        </p:par>
                        <p:par>
                          <p:cTn id="134" fill="hold">
                            <p:stCondLst>
                              <p:cond delay="1000"/>
                            </p:stCondLst>
                            <p:childTnLst>
                              <p:par>
                                <p:cTn id="135" presetID="10" presetClass="entr" presetSubtype="0" fill="hold" nodeType="afterEffect">
                                  <p:stCondLst>
                                    <p:cond delay="0"/>
                                  </p:stCondLst>
                                  <p:childTnLst>
                                    <p:set>
                                      <p:cBhvr>
                                        <p:cTn id="136" dur="1" fill="hold">
                                          <p:stCondLst>
                                            <p:cond delay="0"/>
                                          </p:stCondLst>
                                        </p:cTn>
                                        <p:tgtEl>
                                          <p:spTgt spid="16"/>
                                        </p:tgtEl>
                                        <p:attrNameLst>
                                          <p:attrName>style.visibility</p:attrName>
                                        </p:attrNameLst>
                                      </p:cBhvr>
                                      <p:to>
                                        <p:strVal val="visible"/>
                                      </p:to>
                                    </p:set>
                                    <p:animEffect transition="in" filter="fade">
                                      <p:cBhvr>
                                        <p:cTn id="137" dur="500"/>
                                        <p:tgtEl>
                                          <p:spTgt spid="16"/>
                                        </p:tgtEl>
                                      </p:cBhvr>
                                    </p:animEffect>
                                  </p:childTnLst>
                                </p:cTn>
                              </p:par>
                            </p:childTnLst>
                          </p:cTn>
                        </p:par>
                        <p:par>
                          <p:cTn id="138" fill="hold">
                            <p:stCondLst>
                              <p:cond delay="1500"/>
                            </p:stCondLst>
                            <p:childTnLst>
                              <p:par>
                                <p:cTn id="139" presetID="1" presetClass="mediacall" presetSubtype="0" fill="hold" nodeType="afterEffect">
                                  <p:stCondLst>
                                    <p:cond delay="0"/>
                                  </p:stCondLst>
                                  <p:childTnLst>
                                    <p:cmd type="call" cmd="playFrom(0.0)">
                                      <p:cBhvr>
                                        <p:cTn id="140" dur="11114"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1" fill="hold" display="0">
                  <p:stCondLst>
                    <p:cond delay="indefinite"/>
                  </p:stCondLst>
                </p:cTn>
                <p:tgtEl>
                  <p:spTgt spid="12"/>
                </p:tgtEl>
              </p:cMediaNode>
            </p:video>
            <p:video>
              <p:cMediaNode vol="80000">
                <p:cTn id="142" fill="hold" display="0">
                  <p:stCondLst>
                    <p:cond delay="indefinite"/>
                  </p:stCondLst>
                </p:cTn>
                <p:tgtEl>
                  <p:spTgt spid="13"/>
                </p:tgtEl>
              </p:cMediaNode>
            </p:video>
            <p:video>
              <p:cMediaNode vol="80000">
                <p:cTn id="143" fill="hold" display="0">
                  <p:stCondLst>
                    <p:cond delay="indefinite"/>
                  </p:stCondLst>
                </p:cTn>
                <p:tgtEl>
                  <p:spTgt spid="14"/>
                </p:tgtEl>
              </p:cMediaNode>
            </p:video>
            <p:video>
              <p:cMediaNode vol="80000">
                <p:cTn id="144" fill="hold" display="0">
                  <p:stCondLst>
                    <p:cond delay="indefinite"/>
                  </p:stCondLst>
                </p:cTn>
                <p:tgtEl>
                  <p:spTgt spid="15"/>
                </p:tgtEl>
              </p:cMediaNode>
            </p:video>
            <p:video>
              <p:cMediaNode vol="80000">
                <p:cTn id="145" fill="hold" display="0">
                  <p:stCondLst>
                    <p:cond delay="indefinite"/>
                  </p:stCondLst>
                </p:cTn>
                <p:tgtEl>
                  <p:spTgt spid="16"/>
                </p:tgtEl>
              </p:cMediaNode>
            </p:video>
            <p:video>
              <p:cMediaNode vol="80000">
                <p:cTn id="146" fill="hold" display="0">
                  <p:stCondLst>
                    <p:cond delay="indefinite"/>
                  </p:stCondLst>
                </p:cTn>
                <p:tgtEl>
                  <p:spTgt spid="20"/>
                </p:tgtEl>
              </p:cMediaNode>
            </p:video>
          </p:childTnLst>
        </p:cTn>
      </p:par>
    </p:tnLst>
    <p:bldLst>
      <p:bldP spid="3" grpId="0" build="p"/>
      <p:bldP spid="3" grpId="1" build="p"/>
      <p:bldP spid="6" grpId="0"/>
      <p:bldP spid="6" grpId="1"/>
      <p:bldP spid="7" grpId="0"/>
      <p:bldP spid="8" grpId="0"/>
      <p:bldP spid="8" grpId="1"/>
      <p:bldP spid="9" grpId="0"/>
      <p:bldP spid="9" grpId="1"/>
      <p:bldP spid="5" grpId="0"/>
      <p:bldP spid="5" grpId="1"/>
      <p:bldP spid="17" grpId="0"/>
      <p:bldP spid="17" grpId="1"/>
      <p:bldP spid="18" grpId="0"/>
      <p:bldP spid="18" grpId="1"/>
      <p:bldP spid="19" grpId="0"/>
      <p:bldP spid="19" grpId="1"/>
    </p:bldLst>
  </p:timing>
</p:sld>
</file>

<file path=ppt/theme/theme1.xml><?xml version="1.0" encoding="utf-8"?>
<a:theme xmlns:a="http://schemas.openxmlformats.org/drawingml/2006/main" name="Office-tema">
  <a:themeElements>
    <a:clrScheme name="Kont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ont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JP SOIL 16-9 final" id="{23280B30-2638-4619-A973-B34933BAE391}" vid="{C855AECC-8546-4906-AE63-C6210FCD267D}"/>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C1E06AC8647BA04FB33EF23A952AD46E" ma:contentTypeVersion="14" ma:contentTypeDescription="Creare un nuovo documento." ma:contentTypeScope="" ma:versionID="bd5095337c372e28fd6be04d85445050">
  <xsd:schema xmlns:xsd="http://www.w3.org/2001/XMLSchema" xmlns:xs="http://www.w3.org/2001/XMLSchema" xmlns:p="http://schemas.microsoft.com/office/2006/metadata/properties" xmlns:ns2="7fbac4a6-d9f2-4c79-93ab-e00c886a27c5" xmlns:ns3="fbe1ff8e-b0da-4690-a2a3-57fb8b7a9655" targetNamespace="http://schemas.microsoft.com/office/2006/metadata/properties" ma:root="true" ma:fieldsID="05a358583488ffb8a84e8ab70aab7ffb" ns2:_="" ns3:_="">
    <xsd:import namespace="7fbac4a6-d9f2-4c79-93ab-e00c886a27c5"/>
    <xsd:import namespace="fbe1ff8e-b0da-4690-a2a3-57fb8b7a9655"/>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3:SharedWithUsers" minOccurs="0"/>
                <xsd:element ref="ns3:SharedWithDetail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fbac4a6-d9f2-4c79-93ab-e00c886a27c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Tag immagine" ma:readOnly="false" ma:fieldId="{5cf76f15-5ced-4ddc-b409-7134ff3c332f}" ma:taxonomyMulti="true" ma:sspId="01ce8ef9-eba9-4a18-9b82-58e3bed703ac"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be1ff8e-b0da-4690-a2a3-57fb8b7a9655"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44d9d1fa-99b8-42c0-a26a-ad75f1588c7e}" ma:internalName="TaxCatchAll" ma:showField="CatchAllData" ma:web="fbe1ff8e-b0da-4690-a2a3-57fb8b7a9655">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Condiviso con dettagli"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fbe1ff8e-b0da-4690-a2a3-57fb8b7a9655" xsi:nil="true"/>
    <lcf76f155ced4ddcb4097134ff3c332f xmlns="7fbac4a6-d9f2-4c79-93ab-e00c886a27c5">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145CA5F-FC70-4597-9E77-9DF79B8B1C4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fbac4a6-d9f2-4c79-93ab-e00c886a27c5"/>
    <ds:schemaRef ds:uri="fbe1ff8e-b0da-4690-a2a3-57fb8b7a965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929E100-FF1E-408B-9D41-A4D7A789AC7C}">
  <ds:schemaRefs>
    <ds:schemaRef ds:uri="7fbac4a6-d9f2-4c79-93ab-e00c886a27c5"/>
    <ds:schemaRef ds:uri="http://purl.org/dc/elements/1.1/"/>
    <ds:schemaRef ds:uri="http://schemas.openxmlformats.org/package/2006/metadata/core-properties"/>
    <ds:schemaRef ds:uri="http://schemas.microsoft.com/office/2006/metadata/properties"/>
    <ds:schemaRef ds:uri="http://schemas.microsoft.com/office/2006/documentManagement/types"/>
    <ds:schemaRef ds:uri="http://www.w3.org/XML/1998/namespace"/>
    <ds:schemaRef ds:uri="http://purl.org/dc/terms/"/>
    <ds:schemaRef ds:uri="http://schemas.microsoft.com/office/infopath/2007/PartnerControls"/>
    <ds:schemaRef ds:uri="fbe1ff8e-b0da-4690-a2a3-57fb8b7a9655"/>
    <ds:schemaRef ds:uri="http://purl.org/dc/dcmitype/"/>
  </ds:schemaRefs>
</ds:datastoreItem>
</file>

<file path=customXml/itemProps3.xml><?xml version="1.0" encoding="utf-8"?>
<ds:datastoreItem xmlns:ds="http://schemas.openxmlformats.org/officeDocument/2006/customXml" ds:itemID="{00D8FB96-C33B-4773-91DE-976AE15C45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262</TotalTime>
  <Words>1619</Words>
  <Application>Microsoft Office PowerPoint</Application>
  <PresentationFormat>Widescreen</PresentationFormat>
  <Paragraphs>226</Paragraphs>
  <Slides>29</Slides>
  <Notes>21</Notes>
  <HiddenSlides>0</HiddenSlides>
  <MMClips>10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29</vt:i4>
      </vt:variant>
    </vt:vector>
  </HeadingPairs>
  <TitlesOfParts>
    <vt:vector size="38" baseType="lpstr">
      <vt:lpstr>-apple-system</vt:lpstr>
      <vt:lpstr>Aptos</vt:lpstr>
      <vt:lpstr>Arial</vt:lpstr>
      <vt:lpstr>Calibri</vt:lpstr>
      <vt:lpstr>Open Sans</vt:lpstr>
      <vt:lpstr>Segoe UI</vt:lpstr>
      <vt:lpstr>Verdana</vt:lpstr>
      <vt:lpstr>WordVisiCarriageReturn_MSFontService</vt:lpstr>
      <vt:lpstr>Office-tema</vt:lpstr>
      <vt:lpstr>4 Online Workshops on the INSPIRE-Soil GeoPackage  2st Workshop</vt:lpstr>
      <vt:lpstr>Presentazione standard di PowerPoint</vt:lpstr>
      <vt:lpstr>SOME RESULTS FROM THE MENTIMETER AT FIRST WORKSHOP</vt:lpstr>
      <vt:lpstr>SOME RESULTS FROM THE MENTIMETER AT FIRST WORKSHOP</vt:lpstr>
      <vt:lpstr>SOME RESULTS FROM THE MENTIMETER AT FIRST WORKSHOP</vt:lpstr>
      <vt:lpstr>SUMMARY LESSONS LEARNT AT THE FIRST WORKSHOP</vt:lpstr>
      <vt:lpstr>Presentazione standard di PowerPoint</vt:lpstr>
      <vt:lpstr>Presentazione standard di PowerPoint</vt:lpstr>
      <vt:lpstr>GitHub Repository</vt:lpstr>
      <vt:lpstr>GitHub Repository (provides)</vt:lpstr>
      <vt:lpstr>WHAT IS A GEOPACKAGE?</vt:lpstr>
      <vt:lpstr>DEMO Geopackage / DBMS  Live demonstration of the INSPIRE SO GPKG Template  through a DBMS  (Database Management System)  </vt:lpstr>
      <vt:lpstr>Presentazione standard di PowerPoint</vt:lpstr>
      <vt:lpstr>Presentazione standard di PowerPoint</vt:lpstr>
      <vt:lpstr>Presentazione standard di PowerPoint</vt:lpstr>
      <vt:lpstr>QGIS – Styles – for the Soil Geopackage  Custom Forms for QGIS  SOIL Geopackage data entry &amp; view </vt:lpstr>
      <vt:lpstr>STYLES</vt:lpstr>
      <vt:lpstr>Presentazione standard di PowerPoint</vt:lpstr>
      <vt:lpstr>Presentazione standard di PowerPoint</vt:lpstr>
      <vt:lpstr>DEMO Geopackage / QGIS  Live demonstration of the INSPIRE SOIL Geopackage use with QGIS Styles and Processing  </vt:lpstr>
      <vt:lpstr>Presentazione standard di PowerPoint</vt:lpstr>
      <vt:lpstr>Demo Hale Studio / Export GML</vt:lpstr>
      <vt:lpstr>How to use the HALE Studio Project</vt:lpstr>
      <vt:lpstr>Presentazione standard di PowerPoint</vt:lpstr>
      <vt:lpstr>Work in progress</vt:lpstr>
      <vt:lpstr>Connect to Geopackage       R script    library(RSQLite)   library(gpkg)   My_Geop &lt;- gpkg_list_tables("C:/Users/… /Geopackage/INSPIRE_SO.gpkg")         Python script   import sqlite3   conn = sqlite3.connect("C:/Users/… /Geopackage/INSPIRE_SO.gpkg")   conn.close()   </vt:lpstr>
      <vt:lpstr>Connect to Geopackage</vt:lpstr>
      <vt:lpstr>Particle Size Fraction</vt:lpstr>
      <vt:lpstr>Particle Size Fraction Style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Lachi, Andrea (CREA-AA)</dc:creator>
  <cp:lastModifiedBy>Lachi, Andrea (CREA-AA)</cp:lastModifiedBy>
  <cp:revision>2</cp:revision>
  <dcterms:created xsi:type="dcterms:W3CDTF">2024-11-25T15:07:27Z</dcterms:created>
  <dcterms:modified xsi:type="dcterms:W3CDTF">2025-01-24T16:18:12Z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0x010100C1E06AC8647BA04FB33EF23A952AD46E</vt:lpwstr>
  </property>
  <property fmtid="{D5CDD505-2E9C-101B-9397-08002B2CF9AE}" pid="3" name="MediaServiceImageTags">
    <vt:lpwstr/>
  </property>
</Properties>
</file>